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9144000"/>
  <p:embeddedFontLst>
    <p:embeddedFont>
      <p:font typeface="Roboto"/>
      <p:regular r:id="rId52"/>
      <p:bold r:id="rId53"/>
      <p:italic r:id="rId54"/>
      <p:boldItalic r:id="rId55"/>
    </p:embeddedFont>
    <p:embeddedFont>
      <p:font typeface="Poppins"/>
      <p:regular r:id="rId56"/>
      <p:bold r:id="rId57"/>
      <p:italic r:id="rId58"/>
      <p:boldItalic r:id="rId59"/>
    </p:embeddedFont>
    <p:embeddedFont>
      <p:font typeface="Century Gothic"/>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4" roundtripDataSignature="AMtx7mhiFSHH/6CJhCZci+ARJ2qLoWZo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167F69-5A6B-4146-AF31-034E29AA04EE}">
  <a:tblStyle styleId="{0C167F69-5A6B-4146-AF31-034E29AA04EE}"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enturyGothic-italic.fntdata"/><Relationship Id="rId61" Type="http://schemas.openxmlformats.org/officeDocument/2006/relationships/font" Target="fonts/CenturyGothic-bold.fntdata"/><Relationship Id="rId20" Type="http://schemas.openxmlformats.org/officeDocument/2006/relationships/slide" Target="slides/slide15.xml"/><Relationship Id="rId64" Type="http://customschemas.google.com/relationships/presentationmetadata" Target="metadata"/><Relationship Id="rId63" Type="http://schemas.openxmlformats.org/officeDocument/2006/relationships/font" Target="fonts/CenturyGothic-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CenturyGothic-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6.xml"/><Relationship Id="rId55" Type="http://schemas.openxmlformats.org/officeDocument/2006/relationships/font" Target="fonts/Roboto-boldItalic.fntdata"/><Relationship Id="rId10" Type="http://schemas.openxmlformats.org/officeDocument/2006/relationships/slide" Target="slides/slide5.xml"/><Relationship Id="rId54" Type="http://schemas.openxmlformats.org/officeDocument/2006/relationships/font" Target="fonts/Roboto-italic.fntdata"/><Relationship Id="rId13" Type="http://schemas.openxmlformats.org/officeDocument/2006/relationships/slide" Target="slides/slide8.xml"/><Relationship Id="rId57" Type="http://schemas.openxmlformats.org/officeDocument/2006/relationships/font" Target="fonts/Poppins-bold.fntdata"/><Relationship Id="rId12" Type="http://schemas.openxmlformats.org/officeDocument/2006/relationships/slide" Target="slides/slide7.xml"/><Relationship Id="rId56" Type="http://schemas.openxmlformats.org/officeDocument/2006/relationships/font" Target="fonts/Poppins-regular.fntdata"/><Relationship Id="rId15" Type="http://schemas.openxmlformats.org/officeDocument/2006/relationships/slide" Target="slides/slide10.xml"/><Relationship Id="rId59" Type="http://schemas.openxmlformats.org/officeDocument/2006/relationships/font" Target="fonts/Poppins-boldItalic.fntdata"/><Relationship Id="rId14" Type="http://schemas.openxmlformats.org/officeDocument/2006/relationships/slide" Target="slides/slide9.xml"/><Relationship Id="rId58" Type="http://schemas.openxmlformats.org/officeDocument/2006/relationships/font" Target="fonts/Poppi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 name="Google Shape;42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 name="Google Shape;43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7" name="Google Shape;45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7" name="Google Shape;47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5" name="Google Shape;51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8" name="Google Shape;52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1" name="Google Shape;67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8" name="Google Shape;67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6" name="Google Shape;69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 name="Google Shape;27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3" name="Google Shape;70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4" name="Google Shape;71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9" name="Google Shape;72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7" name="Google Shape;73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2" name="Google Shape;75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9" name="Google Shape;75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8" name="Google Shape;76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9" name="Google Shape;779;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6" name="Google Shape;786;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5" name="Google Shape;79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 name="Google Shape;28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9" name="Google Shape;84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8" name="Google Shape;858;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2" name="Google Shape;872;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6" name="Google Shape;886;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9" name="Google Shape;899;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1" name="Google Shape;911;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2" name="Google Shape;1012;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6" name="Google Shape;1026;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9" name="Google Shape;1039;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2" name="Google Shape;1052;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1" name="Google Shape;30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0" name="Google Shape;1060;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9" name="Google Shape;1069;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7" name="Google Shape;1077;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9" name="Google Shape;1089;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1" name="Google Shape;1101;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0" name="Google Shape;1110;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8" name="Google Shape;1118;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 name="Google Shape;3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1" name="Google Shape;32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9" name="Google Shape;38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9" name="Google Shape;39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 name="Google Shape;40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 name="Shape 9"/>
        <p:cNvGrpSpPr/>
        <p:nvPr/>
      </p:nvGrpSpPr>
      <p:grpSpPr>
        <a:xfrm>
          <a:off x="0" y="0"/>
          <a:ext cx="0" cy="0"/>
          <a:chOff x="0" y="0"/>
          <a:chExt cx="0" cy="0"/>
        </a:xfrm>
      </p:grpSpPr>
    </p:spTree>
  </p:cSld>
  <p:clrMapOvr>
    <a:masterClrMapping/>
  </p:clrMapOvr>
  <mc:AlternateContent>
    <mc:Choice Requires="p14">
      <p:transition>
        <p14:reveal dir="l"/>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37" name="Shape 37"/>
        <p:cNvGrpSpPr/>
        <p:nvPr/>
      </p:nvGrpSpPr>
      <p:grpSpPr>
        <a:xfrm>
          <a:off x="0" y="0"/>
          <a:ext cx="0" cy="0"/>
          <a:chOff x="0" y="0"/>
          <a:chExt cx="0" cy="0"/>
        </a:xfrm>
      </p:grpSpPr>
      <p:sp>
        <p:nvSpPr>
          <p:cNvPr id="38" name="Google Shape;38;p57"/>
          <p:cNvSpPr/>
          <p:nvPr>
            <p:ph idx="2" type="pic"/>
          </p:nvPr>
        </p:nvSpPr>
        <p:spPr>
          <a:xfrm>
            <a:off x="0" y="0"/>
            <a:ext cx="10544175" cy="3924300"/>
          </a:xfrm>
          <a:prstGeom prst="rect">
            <a:avLst/>
          </a:prstGeom>
          <a:solidFill>
            <a:srgbClr val="CADDFF"/>
          </a:solidFill>
          <a:ln>
            <a:noFill/>
          </a:ln>
          <a:effectLst>
            <a:outerShdw blurRad="381000" rotWithShape="0" algn="ctr" dir="5400000" dist="127000">
              <a:srgbClr val="000000">
                <a:alpha val="29411"/>
              </a:srgbClr>
            </a:outerShdw>
          </a:effectLst>
        </p:spPr>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250"/>
                                        <p:tgtEl>
                                          <p:spTgt spid="3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39" name="Shape 39"/>
        <p:cNvGrpSpPr/>
        <p:nvPr/>
      </p:nvGrpSpPr>
      <p:grpSpPr>
        <a:xfrm>
          <a:off x="0" y="0"/>
          <a:ext cx="0" cy="0"/>
          <a:chOff x="0" y="0"/>
          <a:chExt cx="0" cy="0"/>
        </a:xfrm>
      </p:grpSpPr>
      <p:sp>
        <p:nvSpPr>
          <p:cNvPr id="40" name="Google Shape;40;p58"/>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lvl1pPr lvl="0" algn="l">
              <a:lnSpc>
                <a:spcPct val="90000"/>
              </a:lnSpc>
              <a:spcBef>
                <a:spcPts val="0"/>
              </a:spcBef>
              <a:spcAft>
                <a:spcPts val="0"/>
              </a:spcAft>
              <a:buClr>
                <a:schemeClr val="dk1"/>
              </a:buClr>
              <a:buSzPts val="3200"/>
              <a:buFont typeface="Poppi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8"/>
          <p:cNvSpPr/>
          <p:nvPr>
            <p:ph idx="2" type="pic"/>
          </p:nvPr>
        </p:nvSpPr>
        <p:spPr>
          <a:xfrm>
            <a:off x="1104900" y="2676524"/>
            <a:ext cx="1904999" cy="2181226"/>
          </a:xfrm>
          <a:prstGeom prst="roundRect">
            <a:avLst>
              <a:gd fmla="val 6405" name="adj"/>
            </a:avLst>
          </a:prstGeom>
          <a:solidFill>
            <a:srgbClr val="CADDFF"/>
          </a:solidFill>
          <a:ln>
            <a:noFill/>
          </a:ln>
        </p:spPr>
      </p:sp>
      <p:sp>
        <p:nvSpPr>
          <p:cNvPr id="42" name="Google Shape;42;p58"/>
          <p:cNvSpPr/>
          <p:nvPr>
            <p:ph idx="3" type="pic"/>
          </p:nvPr>
        </p:nvSpPr>
        <p:spPr>
          <a:xfrm>
            <a:off x="3170875" y="2676524"/>
            <a:ext cx="1904999" cy="2181226"/>
          </a:xfrm>
          <a:prstGeom prst="roundRect">
            <a:avLst>
              <a:gd fmla="val 6405" name="adj"/>
            </a:avLst>
          </a:prstGeom>
          <a:solidFill>
            <a:srgbClr val="CADDFF"/>
          </a:solidFill>
          <a:ln>
            <a:noFill/>
          </a:ln>
        </p:spPr>
      </p:sp>
      <p:sp>
        <p:nvSpPr>
          <p:cNvPr id="43" name="Google Shape;43;p58"/>
          <p:cNvSpPr/>
          <p:nvPr>
            <p:ph idx="4" type="pic"/>
          </p:nvPr>
        </p:nvSpPr>
        <p:spPr>
          <a:xfrm>
            <a:off x="5236850" y="2676524"/>
            <a:ext cx="1904999" cy="2181226"/>
          </a:xfrm>
          <a:prstGeom prst="roundRect">
            <a:avLst>
              <a:gd fmla="val 6405" name="adj"/>
            </a:avLst>
          </a:prstGeom>
          <a:solidFill>
            <a:srgbClr val="CADDFF"/>
          </a:solidFill>
          <a:ln>
            <a:noFill/>
          </a:ln>
        </p:spPr>
      </p:sp>
      <p:sp>
        <p:nvSpPr>
          <p:cNvPr id="44" name="Google Shape;44;p58"/>
          <p:cNvSpPr/>
          <p:nvPr>
            <p:ph idx="5" type="pic"/>
          </p:nvPr>
        </p:nvSpPr>
        <p:spPr>
          <a:xfrm>
            <a:off x="7302825" y="2676524"/>
            <a:ext cx="1904999" cy="2181226"/>
          </a:xfrm>
          <a:prstGeom prst="roundRect">
            <a:avLst>
              <a:gd fmla="val 6405" name="adj"/>
            </a:avLst>
          </a:prstGeom>
          <a:solidFill>
            <a:srgbClr val="CADDFF"/>
          </a:solidFill>
          <a:ln>
            <a:noFill/>
          </a:ln>
        </p:spPr>
      </p:sp>
      <p:sp>
        <p:nvSpPr>
          <p:cNvPr id="45" name="Google Shape;45;p58"/>
          <p:cNvSpPr/>
          <p:nvPr>
            <p:ph idx="6" type="pic"/>
          </p:nvPr>
        </p:nvSpPr>
        <p:spPr>
          <a:xfrm>
            <a:off x="9362601" y="2676524"/>
            <a:ext cx="1904999" cy="2181226"/>
          </a:xfrm>
          <a:prstGeom prst="roundRect">
            <a:avLst>
              <a:gd fmla="val 6405" name="adj"/>
            </a:avLst>
          </a:prstGeom>
          <a:solidFill>
            <a:srgbClr val="CADDFF"/>
          </a:solidFill>
          <a:ln>
            <a:noFill/>
          </a:ln>
        </p:spPr>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40"/>
                                        </p:tgtEl>
                                        <p:attrNameLst>
                                          <p:attrName>style.visibility</p:attrName>
                                        </p:attrNameLst>
                                      </p:cBhvr>
                                      <p:to>
                                        <p:strVal val="visible"/>
                                      </p:to>
                                    </p:set>
                                    <p:animEffect filter="fade" transition="in">
                                      <p:cBhvr>
                                        <p:cTn dur="750"/>
                                        <p:tgtEl>
                                          <p:spTgt spid="40"/>
                                        </p:tgtEl>
                                      </p:cBhvr>
                                    </p:animEffect>
                                  </p:childTnLst>
                                </p:cTn>
                              </p:par>
                              <p:par>
                                <p:cTn fill="hold" nodeType="withEffect" presetClass="entr" presetID="10" presetSubtype="0">
                                  <p:stCondLst>
                                    <p:cond delay="1250"/>
                                  </p:stCondLst>
                                  <p:childTnLst>
                                    <p:set>
                                      <p:cBhvr>
                                        <p:cTn dur="1" fill="hold">
                                          <p:stCondLst>
                                            <p:cond delay="0"/>
                                          </p:stCondLst>
                                        </p:cTn>
                                        <p:tgtEl>
                                          <p:spTgt spid="41"/>
                                        </p:tgtEl>
                                        <p:attrNameLst>
                                          <p:attrName>style.visibility</p:attrName>
                                        </p:attrNameLst>
                                      </p:cBhvr>
                                      <p:to>
                                        <p:strVal val="visible"/>
                                      </p:to>
                                    </p:set>
                                    <p:animEffect filter="fade" transition="in">
                                      <p:cBhvr>
                                        <p:cTn dur="500"/>
                                        <p:tgtEl>
                                          <p:spTgt spid="41"/>
                                        </p:tgtEl>
                                      </p:cBhvr>
                                    </p:animEffect>
                                  </p:childTnLst>
                                </p:cTn>
                              </p:par>
                            </p:childTnLst>
                          </p:cTn>
                        </p:par>
                        <p:par>
                          <p:cTn fill="hold">
                            <p:stCondLst>
                              <p:cond delay="750"/>
                            </p:stCondLst>
                            <p:childTnLst>
                              <p:par>
                                <p:cTn fill="hold" nodeType="afterEffect" presetClass="entr" presetID="10" presetSubtype="0">
                                  <p:stCondLst>
                                    <p:cond delay="1500"/>
                                  </p:stCondLst>
                                  <p:childTnLst>
                                    <p:set>
                                      <p:cBhvr>
                                        <p:cTn dur="1" fill="hold">
                                          <p:stCondLst>
                                            <p:cond delay="0"/>
                                          </p:stCondLst>
                                        </p:cTn>
                                        <p:tgtEl>
                                          <p:spTgt spid="42"/>
                                        </p:tgtEl>
                                        <p:attrNameLst>
                                          <p:attrName>style.visibility</p:attrName>
                                        </p:attrNameLst>
                                      </p:cBhvr>
                                      <p:to>
                                        <p:strVal val="visible"/>
                                      </p:to>
                                    </p:set>
                                    <p:animEffect filter="fade" transition="in">
                                      <p:cBhvr>
                                        <p:cTn dur="500"/>
                                        <p:tgtEl>
                                          <p:spTgt spid="42"/>
                                        </p:tgtEl>
                                      </p:cBhvr>
                                    </p:animEffect>
                                  </p:childTnLst>
                                </p:cTn>
                              </p:par>
                            </p:childTnLst>
                          </p:cTn>
                        </p:par>
                        <p:par>
                          <p:cTn fill="hold">
                            <p:stCondLst>
                              <p:cond delay="1250"/>
                            </p:stCondLst>
                            <p:childTnLst>
                              <p:par>
                                <p:cTn fill="hold" nodeType="afterEffect" presetClass="entr" presetID="10" presetSubtype="0">
                                  <p:stCondLst>
                                    <p:cond delay="1750"/>
                                  </p:stCondLst>
                                  <p:childTnLst>
                                    <p:set>
                                      <p:cBhvr>
                                        <p:cTn dur="1" fill="hold">
                                          <p:stCondLst>
                                            <p:cond delay="0"/>
                                          </p:stCondLst>
                                        </p:cTn>
                                        <p:tgtEl>
                                          <p:spTgt spid="43"/>
                                        </p:tgtEl>
                                        <p:attrNameLst>
                                          <p:attrName>style.visibility</p:attrName>
                                        </p:attrNameLst>
                                      </p:cBhvr>
                                      <p:to>
                                        <p:strVal val="visible"/>
                                      </p:to>
                                    </p:set>
                                    <p:animEffect filter="fade" transition="in">
                                      <p:cBhvr>
                                        <p:cTn dur="500"/>
                                        <p:tgtEl>
                                          <p:spTgt spid="43"/>
                                        </p:tgtEl>
                                      </p:cBhvr>
                                    </p:animEffect>
                                  </p:childTnLst>
                                </p:cTn>
                              </p:par>
                            </p:childTnLst>
                          </p:cTn>
                        </p:par>
                        <p:par>
                          <p:cTn fill="hold">
                            <p:stCondLst>
                              <p:cond delay="1750"/>
                            </p:stCondLst>
                            <p:childTnLst>
                              <p:par>
                                <p:cTn fill="hold" nodeType="afterEffect" presetClass="entr" presetID="10" presetSubtype="0">
                                  <p:stCondLst>
                                    <p:cond delay="2000"/>
                                  </p:stCondLst>
                                  <p:childTnLst>
                                    <p:set>
                                      <p:cBhvr>
                                        <p:cTn dur="1" fill="hold">
                                          <p:stCondLst>
                                            <p:cond delay="0"/>
                                          </p:stCondLst>
                                        </p:cTn>
                                        <p:tgtEl>
                                          <p:spTgt spid="44"/>
                                        </p:tgtEl>
                                        <p:attrNameLst>
                                          <p:attrName>style.visibility</p:attrName>
                                        </p:attrNameLst>
                                      </p:cBhvr>
                                      <p:to>
                                        <p:strVal val="visible"/>
                                      </p:to>
                                    </p:set>
                                    <p:animEffect filter="fade" transition="in">
                                      <p:cBhvr>
                                        <p:cTn dur="500"/>
                                        <p:tgtEl>
                                          <p:spTgt spid="44"/>
                                        </p:tgtEl>
                                      </p:cBhvr>
                                    </p:animEffect>
                                  </p:childTnLst>
                                </p:cTn>
                              </p:par>
                            </p:childTnLst>
                          </p:cTn>
                        </p:par>
                        <p:par>
                          <p:cTn fill="hold">
                            <p:stCondLst>
                              <p:cond delay="2250"/>
                            </p:stCondLst>
                            <p:childTnLst>
                              <p:par>
                                <p:cTn fill="hold" nodeType="afterEffect" presetClass="entr" presetID="10" presetSubtype="0">
                                  <p:stCondLst>
                                    <p:cond delay="2250"/>
                                  </p:stCondLst>
                                  <p:childTnLst>
                                    <p:set>
                                      <p:cBhvr>
                                        <p:cTn dur="1" fill="hold">
                                          <p:stCondLst>
                                            <p:cond delay="0"/>
                                          </p:stCondLst>
                                        </p:cTn>
                                        <p:tgtEl>
                                          <p:spTgt spid="45"/>
                                        </p:tgtEl>
                                        <p:attrNameLst>
                                          <p:attrName>style.visibility</p:attrName>
                                        </p:attrNameLst>
                                      </p:cBhvr>
                                      <p:to>
                                        <p:strVal val="visible"/>
                                      </p:to>
                                    </p:set>
                                    <p:animEffect filter="fade" transition="in">
                                      <p:cBhvr>
                                        <p:cTn dur="500"/>
                                        <p:tgtEl>
                                          <p:spTgt spid="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46" name="Shape 46"/>
        <p:cNvGrpSpPr/>
        <p:nvPr/>
      </p:nvGrpSpPr>
      <p:grpSpPr>
        <a:xfrm>
          <a:off x="0" y="0"/>
          <a:ext cx="0" cy="0"/>
          <a:chOff x="0" y="0"/>
          <a:chExt cx="0" cy="0"/>
        </a:xfrm>
      </p:grpSpPr>
      <p:pic>
        <p:nvPicPr>
          <p:cNvPr id="47" name="Google Shape;47;p59"/>
          <p:cNvPicPr preferRelativeResize="0"/>
          <p:nvPr/>
        </p:nvPicPr>
        <p:blipFill rotWithShape="1">
          <a:blip r:embed="rId2">
            <a:alphaModFix/>
          </a:blip>
          <a:srcRect b="0" l="0" r="0" t="0"/>
          <a:stretch/>
        </p:blipFill>
        <p:spPr>
          <a:xfrm>
            <a:off x="0" y="2108058"/>
            <a:ext cx="12192000" cy="2172372"/>
          </a:xfrm>
          <a:prstGeom prst="rect">
            <a:avLst/>
          </a:prstGeom>
          <a:noFill/>
          <a:ln>
            <a:noFill/>
          </a:ln>
        </p:spPr>
      </p:pic>
      <p:sp>
        <p:nvSpPr>
          <p:cNvPr id="48" name="Google Shape;48;p59"/>
          <p:cNvSpPr txBox="1"/>
          <p:nvPr>
            <p:ph type="title"/>
          </p:nvPr>
        </p:nvSpPr>
        <p:spPr>
          <a:xfrm>
            <a:off x="1119187" y="1019369"/>
            <a:ext cx="9953625" cy="961832"/>
          </a:xfrm>
          <a:prstGeom prst="rect">
            <a:avLst/>
          </a:prstGeom>
          <a:noFill/>
          <a:ln>
            <a:noFill/>
          </a:ln>
        </p:spPr>
        <p:txBody>
          <a:bodyPr anchorCtr="0" anchor="ctr" bIns="45700" lIns="0" spcFirstLastPara="1" rIns="91425" wrap="square" tIns="91425">
            <a:normAutofit/>
          </a:bodyPr>
          <a:lstStyle>
            <a:lvl1pPr lvl="0" algn="ctr">
              <a:lnSpc>
                <a:spcPct val="90000"/>
              </a:lnSpc>
              <a:spcBef>
                <a:spcPts val="0"/>
              </a:spcBef>
              <a:spcAft>
                <a:spcPts val="0"/>
              </a:spcAft>
              <a:buClr>
                <a:schemeClr val="dk1"/>
              </a:buClr>
              <a:buSzPts val="4000"/>
              <a:buFont typeface="Poppins"/>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9"/>
          <p:cNvSpPr/>
          <p:nvPr>
            <p:ph idx="2" type="pic"/>
          </p:nvPr>
        </p:nvSpPr>
        <p:spPr>
          <a:xfrm>
            <a:off x="1767373" y="2349499"/>
            <a:ext cx="1904999" cy="2178051"/>
          </a:xfrm>
          <a:prstGeom prst="roundRect">
            <a:avLst>
              <a:gd fmla="val 6405" name="adj"/>
            </a:avLst>
          </a:prstGeom>
          <a:solidFill>
            <a:srgbClr val="CADDFF"/>
          </a:solidFill>
          <a:ln>
            <a:noFill/>
          </a:ln>
        </p:spPr>
      </p:sp>
      <p:sp>
        <p:nvSpPr>
          <p:cNvPr id="50" name="Google Shape;50;p59"/>
          <p:cNvSpPr/>
          <p:nvPr>
            <p:ph idx="3" type="pic"/>
          </p:nvPr>
        </p:nvSpPr>
        <p:spPr>
          <a:xfrm>
            <a:off x="4021623" y="2349499"/>
            <a:ext cx="1904999" cy="2178051"/>
          </a:xfrm>
          <a:prstGeom prst="roundRect">
            <a:avLst>
              <a:gd fmla="val 6405" name="adj"/>
            </a:avLst>
          </a:prstGeom>
          <a:solidFill>
            <a:srgbClr val="CADDFF"/>
          </a:solidFill>
          <a:ln>
            <a:noFill/>
          </a:ln>
        </p:spPr>
      </p:sp>
      <p:sp>
        <p:nvSpPr>
          <p:cNvPr id="51" name="Google Shape;51;p59"/>
          <p:cNvSpPr/>
          <p:nvPr>
            <p:ph idx="4" type="pic"/>
          </p:nvPr>
        </p:nvSpPr>
        <p:spPr>
          <a:xfrm>
            <a:off x="6275873" y="2349499"/>
            <a:ext cx="1904999" cy="2178051"/>
          </a:xfrm>
          <a:prstGeom prst="roundRect">
            <a:avLst>
              <a:gd fmla="val 6405" name="adj"/>
            </a:avLst>
          </a:prstGeom>
          <a:solidFill>
            <a:srgbClr val="CADDFF"/>
          </a:solidFill>
          <a:ln>
            <a:noFill/>
          </a:ln>
        </p:spPr>
      </p:sp>
      <p:sp>
        <p:nvSpPr>
          <p:cNvPr id="52" name="Google Shape;52;p59"/>
          <p:cNvSpPr/>
          <p:nvPr>
            <p:ph idx="5" type="pic"/>
          </p:nvPr>
        </p:nvSpPr>
        <p:spPr>
          <a:xfrm>
            <a:off x="8530123" y="2349499"/>
            <a:ext cx="1904999" cy="2178051"/>
          </a:xfrm>
          <a:prstGeom prst="roundRect">
            <a:avLst>
              <a:gd fmla="val 6405" name="adj"/>
            </a:avLst>
          </a:prstGeom>
          <a:solidFill>
            <a:srgbClr val="CADDFF"/>
          </a:solidFill>
          <a:ln>
            <a:noFill/>
          </a:ln>
        </p:spPr>
      </p:sp>
      <p:sp>
        <p:nvSpPr>
          <p:cNvPr id="53" name="Google Shape;53;p59"/>
          <p:cNvSpPr/>
          <p:nvPr/>
        </p:nvSpPr>
        <p:spPr>
          <a:xfrm>
            <a:off x="0" y="176213"/>
            <a:ext cx="12192000" cy="2174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49"/>
                                        </p:tgtEl>
                                        <p:attrNameLst>
                                          <p:attrName>style.visibility</p:attrName>
                                        </p:attrNameLst>
                                      </p:cBhvr>
                                      <p:to>
                                        <p:strVal val="visible"/>
                                      </p:to>
                                    </p:set>
                                    <p:animEffect filter="fade" transition="in">
                                      <p:cBhvr>
                                        <p:cTn dur="500"/>
                                        <p:tgtEl>
                                          <p:spTgt spid="49"/>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50"/>
                                        </p:tgtEl>
                                        <p:attrNameLst>
                                          <p:attrName>style.visibility</p:attrName>
                                        </p:attrNameLst>
                                      </p:cBhvr>
                                      <p:to>
                                        <p:strVal val="visible"/>
                                      </p:to>
                                    </p:set>
                                    <p:animEffect filter="fade" transition="in">
                                      <p:cBhvr>
                                        <p:cTn dur="500"/>
                                        <p:tgtEl>
                                          <p:spTgt spid="50"/>
                                        </p:tgtEl>
                                      </p:cBhvr>
                                    </p:animEffect>
                                  </p:childTnLst>
                                </p:cTn>
                              </p:par>
                            </p:childTnLst>
                          </p:cTn>
                        </p:par>
                        <p:par>
                          <p:cTn fill="hold">
                            <p:stCondLst>
                              <p:cond delay="1000"/>
                            </p:stCondLst>
                            <p:childTnLst>
                              <p:par>
                                <p:cTn fill="hold" nodeType="afterEffect" presetClass="entr" presetID="10" presetSubtype="0">
                                  <p:stCondLst>
                                    <p:cond delay="750"/>
                                  </p:stCondLst>
                                  <p:childTnLst>
                                    <p:set>
                                      <p:cBhvr>
                                        <p:cTn dur="1" fill="hold">
                                          <p:stCondLst>
                                            <p:cond delay="0"/>
                                          </p:stCondLst>
                                        </p:cTn>
                                        <p:tgtEl>
                                          <p:spTgt spid="51"/>
                                        </p:tgtEl>
                                        <p:attrNameLst>
                                          <p:attrName>style.visibility</p:attrName>
                                        </p:attrNameLst>
                                      </p:cBhvr>
                                      <p:to>
                                        <p:strVal val="visible"/>
                                      </p:to>
                                    </p:set>
                                    <p:animEffect filter="fade" transition="in">
                                      <p:cBhvr>
                                        <p:cTn dur="500"/>
                                        <p:tgtEl>
                                          <p:spTgt spid="51"/>
                                        </p:tgtEl>
                                      </p:cBhvr>
                                    </p:animEffect>
                                  </p:childTnLst>
                                </p:cTn>
                              </p:par>
                            </p:childTnLst>
                          </p:cTn>
                        </p:par>
                        <p:par>
                          <p:cTn fill="hold">
                            <p:stCondLst>
                              <p:cond delay="1500"/>
                            </p:stCondLst>
                            <p:childTnLst>
                              <p:par>
                                <p:cTn fill="hold" nodeType="afterEffect" presetClass="entr" presetID="10" presetSubtype="0">
                                  <p:stCondLst>
                                    <p:cond delay="1000"/>
                                  </p:stCondLst>
                                  <p:childTnLst>
                                    <p:set>
                                      <p:cBhvr>
                                        <p:cTn dur="1" fill="hold">
                                          <p:stCondLst>
                                            <p:cond delay="0"/>
                                          </p:stCondLst>
                                        </p:cTn>
                                        <p:tgtEl>
                                          <p:spTgt spid="52"/>
                                        </p:tgtEl>
                                        <p:attrNameLst>
                                          <p:attrName>style.visibility</p:attrName>
                                        </p:attrNameLst>
                                      </p:cBhvr>
                                      <p:to>
                                        <p:strVal val="visible"/>
                                      </p:to>
                                    </p:set>
                                    <p:animEffect filter="fade" transition="in">
                                      <p:cBhvr>
                                        <p:cTn dur="500"/>
                                        <p:tgtEl>
                                          <p:spTgt spid="5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7"/>
                                        </p:tgtEl>
                                        <p:attrNameLst>
                                          <p:attrName>style.visibility</p:attrName>
                                        </p:attrNameLst>
                                      </p:cBhvr>
                                      <p:to>
                                        <p:strVal val="visible"/>
                                      </p:to>
                                    </p:set>
                                    <p:animEffect filter="fade" transition="in">
                                      <p:cBhvr>
                                        <p:cTn dur="1000"/>
                                        <p:tgtEl>
                                          <p:spTgt spid="47"/>
                                        </p:tgtEl>
                                      </p:cBhvr>
                                    </p:animEffect>
                                  </p:childTnLst>
                                </p:cTn>
                              </p:par>
                              <p:par>
                                <p:cTn fill="hold" nodeType="withEffect" presetClass="entr" presetID="10" presetSubtype="0">
                                  <p:stCondLst>
                                    <p:cond delay="500"/>
                                  </p:stCondLst>
                                  <p:childTnLst>
                                    <p:set>
                                      <p:cBhvr>
                                        <p:cTn dur="1" fill="hold">
                                          <p:stCondLst>
                                            <p:cond delay="0"/>
                                          </p:stCondLst>
                                        </p:cTn>
                                        <p:tgtEl>
                                          <p:spTgt spid="48"/>
                                        </p:tgtEl>
                                        <p:attrNameLst>
                                          <p:attrName>style.visibility</p:attrName>
                                        </p:attrNameLst>
                                      </p:cBhvr>
                                      <p:to>
                                        <p:strVal val="visible"/>
                                      </p:to>
                                    </p:set>
                                    <p:animEffect filter="fade" transition="in">
                                      <p:cBhvr>
                                        <p:cTn dur="750"/>
                                        <p:tgtEl>
                                          <p:spTgt spid="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54" name="Shape 54"/>
        <p:cNvGrpSpPr/>
        <p:nvPr/>
      </p:nvGrpSpPr>
      <p:grpSpPr>
        <a:xfrm>
          <a:off x="0" y="0"/>
          <a:ext cx="0" cy="0"/>
          <a:chOff x="0" y="0"/>
          <a:chExt cx="0" cy="0"/>
        </a:xfrm>
      </p:grpSpPr>
      <p:sp>
        <p:nvSpPr>
          <p:cNvPr id="55" name="Google Shape;55;p60"/>
          <p:cNvSpPr/>
          <p:nvPr>
            <p:ph idx="2" type="pic"/>
          </p:nvPr>
        </p:nvSpPr>
        <p:spPr>
          <a:xfrm>
            <a:off x="7410450" y="1362075"/>
            <a:ext cx="3019425" cy="4133850"/>
          </a:xfrm>
          <a:prstGeom prst="round2DiagRect">
            <a:avLst>
              <a:gd fmla="val 16667" name="adj1"/>
              <a:gd fmla="val 0" name="adj2"/>
            </a:avLst>
          </a:prstGeom>
          <a:solidFill>
            <a:srgbClr val="CADDFF"/>
          </a:solidFill>
          <a:ln>
            <a:noFill/>
          </a:ln>
        </p:spPr>
      </p:sp>
      <p:sp>
        <p:nvSpPr>
          <p:cNvPr id="56" name="Google Shape;56;p60"/>
          <p:cNvSpPr/>
          <p:nvPr>
            <p:ph idx="3" type="pic"/>
          </p:nvPr>
        </p:nvSpPr>
        <p:spPr>
          <a:xfrm>
            <a:off x="5943600" y="1957388"/>
            <a:ext cx="1785938" cy="3833812"/>
          </a:xfrm>
          <a:prstGeom prst="roundRect">
            <a:avLst>
              <a:gd fmla="val 8747" name="adj"/>
            </a:avLst>
          </a:prstGeom>
          <a:solidFill>
            <a:srgbClr val="CADDFF"/>
          </a:solidFill>
          <a:ln>
            <a:noFill/>
          </a:ln>
        </p:spPr>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56"/>
                                        </p:tgtEl>
                                        <p:attrNameLst>
                                          <p:attrName>style.visibility</p:attrName>
                                        </p:attrNameLst>
                                      </p:cBhvr>
                                      <p:to>
                                        <p:strVal val="visible"/>
                                      </p:to>
                                    </p:set>
                                    <p:animEffect filter="fade" transition="in">
                                      <p:cBhvr>
                                        <p:cTn dur="500"/>
                                        <p:tgtEl>
                                          <p:spTgt spid="56"/>
                                        </p:tgtEl>
                                      </p:cBhvr>
                                    </p:animEffect>
                                  </p:childTnLst>
                                </p:cTn>
                              </p:par>
                            </p:childTnLst>
                          </p:cTn>
                        </p:par>
                        <p:par>
                          <p:cTn fill="hold">
                            <p:stCondLst>
                              <p:cond delay="500"/>
                            </p:stCondLst>
                            <p:childTnLst>
                              <p:par>
                                <p:cTn fill="hold" nodeType="afterEffect" presetClass="entr" presetID="10" presetSubtype="0">
                                  <p:stCondLst>
                                    <p:cond delay="1500"/>
                                  </p:stCondLst>
                                  <p:childTnLst>
                                    <p:set>
                                      <p:cBhvr>
                                        <p:cTn dur="1" fill="hold">
                                          <p:stCondLst>
                                            <p:cond delay="0"/>
                                          </p:stCondLst>
                                        </p:cTn>
                                        <p:tgtEl>
                                          <p:spTgt spid="55"/>
                                        </p:tgtEl>
                                        <p:attrNameLst>
                                          <p:attrName>style.visibility</p:attrName>
                                        </p:attrNameLst>
                                      </p:cBhvr>
                                      <p:to>
                                        <p:strVal val="visible"/>
                                      </p:to>
                                    </p:set>
                                    <p:animEffect filter="fade" transition="in">
                                      <p:cBhvr>
                                        <p:cTn dur="500"/>
                                        <p:tgtEl>
                                          <p:spTgt spid="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57" name="Shape 57"/>
        <p:cNvGrpSpPr/>
        <p:nvPr/>
      </p:nvGrpSpPr>
      <p:grpSpPr>
        <a:xfrm>
          <a:off x="0" y="0"/>
          <a:ext cx="0" cy="0"/>
          <a:chOff x="0" y="0"/>
          <a:chExt cx="0" cy="0"/>
        </a:xfrm>
      </p:grpSpPr>
      <p:sp>
        <p:nvSpPr>
          <p:cNvPr id="58" name="Google Shape;58;p61"/>
          <p:cNvSpPr/>
          <p:nvPr>
            <p:ph idx="2" type="pic"/>
          </p:nvPr>
        </p:nvSpPr>
        <p:spPr>
          <a:xfrm>
            <a:off x="1104900" y="1016342"/>
            <a:ext cx="10063843" cy="2933441"/>
          </a:xfrm>
          <a:prstGeom prst="roundRect">
            <a:avLst>
              <a:gd fmla="val 6405" name="adj"/>
            </a:avLst>
          </a:prstGeom>
          <a:solidFill>
            <a:srgbClr val="CADDFF"/>
          </a:solidFill>
          <a:ln>
            <a:noFill/>
          </a:ln>
        </p:spPr>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58"/>
                                        </p:tgtEl>
                                        <p:attrNameLst>
                                          <p:attrName>style.visibility</p:attrName>
                                        </p:attrNameLst>
                                      </p:cBhvr>
                                      <p:to>
                                        <p:strVal val="visible"/>
                                      </p:to>
                                    </p:set>
                                    <p:animEffect filter="fade" transition="in">
                                      <p:cBhvr>
                                        <p:cTn dur="500"/>
                                        <p:tgtEl>
                                          <p:spTgt spid="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59" name="Shape 59"/>
        <p:cNvGrpSpPr/>
        <p:nvPr/>
      </p:nvGrpSpPr>
      <p:grpSpPr>
        <a:xfrm>
          <a:off x="0" y="0"/>
          <a:ext cx="0" cy="0"/>
          <a:chOff x="0" y="0"/>
          <a:chExt cx="0" cy="0"/>
        </a:xfrm>
      </p:grpSpPr>
      <p:sp>
        <p:nvSpPr>
          <p:cNvPr id="60" name="Google Shape;60;p62"/>
          <p:cNvSpPr/>
          <p:nvPr>
            <p:ph idx="2" type="pic"/>
          </p:nvPr>
        </p:nvSpPr>
        <p:spPr>
          <a:xfrm>
            <a:off x="6886575" y="0"/>
            <a:ext cx="5885996" cy="6858000"/>
          </a:xfrm>
          <a:prstGeom prst="roundRect">
            <a:avLst>
              <a:gd fmla="val 1942" name="adj"/>
            </a:avLst>
          </a:prstGeom>
          <a:solidFill>
            <a:srgbClr val="CADDFF"/>
          </a:solidFill>
          <a:ln>
            <a:noFill/>
          </a:ln>
        </p:spPr>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750"/>
                                  </p:stCondLst>
                                  <p:childTnLst>
                                    <p:set>
                                      <p:cBhvr>
                                        <p:cTn dur="1" fill="hold">
                                          <p:stCondLst>
                                            <p:cond delay="0"/>
                                          </p:stCondLst>
                                        </p:cTn>
                                        <p:tgtEl>
                                          <p:spTgt spid="60"/>
                                        </p:tgtEl>
                                        <p:attrNameLst>
                                          <p:attrName>style.visibility</p:attrName>
                                        </p:attrNameLst>
                                      </p:cBhvr>
                                      <p:to>
                                        <p:strVal val="visible"/>
                                      </p:to>
                                    </p:set>
                                    <p:animEffect filter="fade" transition="in">
                                      <p:cBhvr>
                                        <p:cTn dur="500"/>
                                        <p:tgtEl>
                                          <p:spTgt spid="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61" name="Shape 61"/>
        <p:cNvGrpSpPr/>
        <p:nvPr/>
      </p:nvGrpSpPr>
      <p:grpSpPr>
        <a:xfrm>
          <a:off x="0" y="0"/>
          <a:ext cx="0" cy="0"/>
          <a:chOff x="0" y="0"/>
          <a:chExt cx="0" cy="0"/>
        </a:xfrm>
      </p:grpSpPr>
      <p:sp>
        <p:nvSpPr>
          <p:cNvPr id="62" name="Google Shape;62;p63"/>
          <p:cNvSpPr/>
          <p:nvPr>
            <p:ph idx="2" type="pic"/>
          </p:nvPr>
        </p:nvSpPr>
        <p:spPr>
          <a:xfrm>
            <a:off x="1" y="-200025"/>
            <a:ext cx="12192000" cy="2847975"/>
          </a:xfrm>
          <a:prstGeom prst="roundRect">
            <a:avLst>
              <a:gd fmla="val 5690" name="adj"/>
            </a:avLst>
          </a:prstGeom>
          <a:solidFill>
            <a:srgbClr val="CADDFF"/>
          </a:solidFill>
          <a:ln>
            <a:noFill/>
          </a:ln>
          <a:effectLst>
            <a:outerShdw blurRad="381000" rotWithShape="0" algn="t" dir="5400000" dist="127000">
              <a:srgbClr val="000000">
                <a:alpha val="29411"/>
              </a:srgbClr>
            </a:outerShdw>
          </a:effectLst>
        </p:spPr>
      </p:sp>
      <p:sp>
        <p:nvSpPr>
          <p:cNvPr id="63" name="Google Shape;63;p63"/>
          <p:cNvSpPr txBox="1"/>
          <p:nvPr>
            <p:ph type="title"/>
          </p:nvPr>
        </p:nvSpPr>
        <p:spPr>
          <a:xfrm>
            <a:off x="1119187" y="443105"/>
            <a:ext cx="9953625" cy="961832"/>
          </a:xfrm>
          <a:prstGeom prst="rect">
            <a:avLst/>
          </a:prstGeom>
          <a:noFill/>
          <a:ln>
            <a:noFill/>
          </a:ln>
        </p:spPr>
        <p:txBody>
          <a:bodyPr anchorCtr="0" anchor="ctr" bIns="45700" lIns="0" spcFirstLastPara="1" rIns="91425" wrap="square" tIns="91425">
            <a:normAutofit/>
          </a:bodyPr>
          <a:lstStyle>
            <a:lvl1pPr lvl="0" algn="ctr">
              <a:lnSpc>
                <a:spcPct val="90000"/>
              </a:lnSpc>
              <a:spcBef>
                <a:spcPts val="0"/>
              </a:spcBef>
              <a:spcAft>
                <a:spcPts val="0"/>
              </a:spcAft>
              <a:buClr>
                <a:srgbClr val="FFFFFF"/>
              </a:buClr>
              <a:buSzPts val="3600"/>
              <a:buFont typeface="Poppins"/>
              <a:buNone/>
              <a:defRPr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500"/>
                                        <p:tgtEl>
                                          <p:spTgt spid="62"/>
                                        </p:tgtEl>
                                      </p:cBhvr>
                                    </p:animEffect>
                                  </p:childTnLst>
                                </p:cTn>
                              </p:par>
                              <p:par>
                                <p:cTn fill="hold" nodeType="withEffect" presetClass="entr" presetID="10" presetSubtype="0">
                                  <p:stCondLst>
                                    <p:cond delay="700"/>
                                  </p:stCondLst>
                                  <p:childTnLst>
                                    <p:set>
                                      <p:cBhvr>
                                        <p:cTn dur="1" fill="hold">
                                          <p:stCondLst>
                                            <p:cond delay="0"/>
                                          </p:stCondLst>
                                        </p:cTn>
                                        <p:tgtEl>
                                          <p:spTgt spid="63"/>
                                        </p:tgtEl>
                                        <p:attrNameLst>
                                          <p:attrName>style.visibility</p:attrName>
                                        </p:attrNameLst>
                                      </p:cBhvr>
                                      <p:to>
                                        <p:strVal val="visible"/>
                                      </p:to>
                                    </p:set>
                                    <p:animEffect filter="fade" transition="in">
                                      <p:cBhvr>
                                        <p:cTn dur="750"/>
                                        <p:tgtEl>
                                          <p:spTgt spid="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spTree>
      <p:nvGrpSpPr>
        <p:cNvPr id="64" name="Shape 64"/>
        <p:cNvGrpSpPr/>
        <p:nvPr/>
      </p:nvGrpSpPr>
      <p:grpSpPr>
        <a:xfrm>
          <a:off x="0" y="0"/>
          <a:ext cx="0" cy="0"/>
          <a:chOff x="0" y="0"/>
          <a:chExt cx="0" cy="0"/>
        </a:xfrm>
      </p:grpSpPr>
      <p:sp>
        <p:nvSpPr>
          <p:cNvPr id="65" name="Google Shape;65;p64"/>
          <p:cNvSpPr/>
          <p:nvPr>
            <p:ph idx="2" type="pic"/>
          </p:nvPr>
        </p:nvSpPr>
        <p:spPr>
          <a:xfrm>
            <a:off x="1" y="-200025"/>
            <a:ext cx="12192000" cy="2847975"/>
          </a:xfrm>
          <a:prstGeom prst="roundRect">
            <a:avLst>
              <a:gd fmla="val 5690" name="adj"/>
            </a:avLst>
          </a:prstGeom>
          <a:solidFill>
            <a:srgbClr val="CADDFF"/>
          </a:solidFill>
          <a:ln>
            <a:noFill/>
          </a:ln>
        </p:spPr>
      </p:sp>
      <p:sp>
        <p:nvSpPr>
          <p:cNvPr id="66" name="Google Shape;66;p64"/>
          <p:cNvSpPr/>
          <p:nvPr>
            <p:ph idx="3" type="pic"/>
          </p:nvPr>
        </p:nvSpPr>
        <p:spPr>
          <a:xfrm>
            <a:off x="5421745" y="1673769"/>
            <a:ext cx="1348510" cy="1354638"/>
          </a:xfrm>
          <a:prstGeom prst="ellipse">
            <a:avLst/>
          </a:prstGeom>
          <a:solidFill>
            <a:srgbClr val="CADDFF"/>
          </a:solidFill>
          <a:ln>
            <a:noFill/>
          </a:ln>
        </p:spPr>
      </p:sp>
      <p:sp>
        <p:nvSpPr>
          <p:cNvPr id="67" name="Google Shape;67;p64"/>
          <p:cNvSpPr/>
          <p:nvPr/>
        </p:nvSpPr>
        <p:spPr>
          <a:xfrm>
            <a:off x="0" y="176213"/>
            <a:ext cx="12192000" cy="2174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500"/>
                                        <p:tgtEl>
                                          <p:spTgt spid="65"/>
                                        </p:tgtEl>
                                      </p:cBhvr>
                                    </p:animEffect>
                                  </p:childTnLst>
                                </p:cTn>
                              </p:par>
                              <p:par>
                                <p:cTn fill="hold" nodeType="withEffect" presetClass="entr" presetID="10" presetSubtype="0">
                                  <p:stCondLst>
                                    <p:cond delay="500"/>
                                  </p:stCondLst>
                                  <p:childTnLst>
                                    <p:set>
                                      <p:cBhvr>
                                        <p:cTn dur="1" fill="hold">
                                          <p:stCondLst>
                                            <p:cond delay="0"/>
                                          </p:stCondLst>
                                        </p:cTn>
                                        <p:tgtEl>
                                          <p:spTgt spid="66"/>
                                        </p:tgtEl>
                                        <p:attrNameLst>
                                          <p:attrName>style.visibility</p:attrName>
                                        </p:attrNameLst>
                                      </p:cBhvr>
                                      <p:to>
                                        <p:strVal val="visible"/>
                                      </p:to>
                                    </p:set>
                                    <p:animEffect filter="fade" transition="in">
                                      <p:cBhvr>
                                        <p:cTn dur="75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spTree>
      <p:nvGrpSpPr>
        <p:cNvPr id="68" name="Shape 68"/>
        <p:cNvGrpSpPr/>
        <p:nvPr/>
      </p:nvGrpSpPr>
      <p:grpSpPr>
        <a:xfrm>
          <a:off x="0" y="0"/>
          <a:ext cx="0" cy="0"/>
          <a:chOff x="0" y="0"/>
          <a:chExt cx="0" cy="0"/>
        </a:xfrm>
      </p:grpSpPr>
      <p:sp>
        <p:nvSpPr>
          <p:cNvPr id="69" name="Google Shape;69;p65"/>
          <p:cNvSpPr/>
          <p:nvPr/>
        </p:nvSpPr>
        <p:spPr>
          <a:xfrm>
            <a:off x="0" y="176213"/>
            <a:ext cx="12192000" cy="2174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70" name="Google Shape;70;p65"/>
          <p:cNvSpPr/>
          <p:nvPr>
            <p:ph idx="2" type="pic"/>
          </p:nvPr>
        </p:nvSpPr>
        <p:spPr>
          <a:xfrm>
            <a:off x="1860550" y="2101678"/>
            <a:ext cx="774700" cy="778220"/>
          </a:xfrm>
          <a:prstGeom prst="ellipse">
            <a:avLst/>
          </a:prstGeom>
          <a:solidFill>
            <a:srgbClr val="CADDFF"/>
          </a:solidFill>
          <a:ln>
            <a:noFill/>
          </a:ln>
        </p:spPr>
      </p:sp>
      <p:sp>
        <p:nvSpPr>
          <p:cNvPr id="71" name="Google Shape;71;p65"/>
          <p:cNvSpPr/>
          <p:nvPr>
            <p:ph idx="3" type="pic"/>
          </p:nvPr>
        </p:nvSpPr>
        <p:spPr>
          <a:xfrm>
            <a:off x="1860550" y="4544974"/>
            <a:ext cx="774700" cy="778220"/>
          </a:xfrm>
          <a:prstGeom prst="ellipse">
            <a:avLst/>
          </a:prstGeom>
          <a:solidFill>
            <a:srgbClr val="CADDFF"/>
          </a:solidFill>
          <a:ln>
            <a:noFill/>
          </a:ln>
        </p:spPr>
      </p:sp>
      <p:sp>
        <p:nvSpPr>
          <p:cNvPr id="72" name="Google Shape;72;p65"/>
          <p:cNvSpPr/>
          <p:nvPr>
            <p:ph idx="4" type="pic"/>
          </p:nvPr>
        </p:nvSpPr>
        <p:spPr>
          <a:xfrm>
            <a:off x="4441825" y="2101678"/>
            <a:ext cx="774700" cy="778220"/>
          </a:xfrm>
          <a:prstGeom prst="ellipse">
            <a:avLst/>
          </a:prstGeom>
          <a:solidFill>
            <a:srgbClr val="CADDFF"/>
          </a:solidFill>
          <a:ln>
            <a:noFill/>
          </a:ln>
        </p:spPr>
      </p:sp>
      <p:sp>
        <p:nvSpPr>
          <p:cNvPr id="73" name="Google Shape;73;p65"/>
          <p:cNvSpPr/>
          <p:nvPr>
            <p:ph idx="5" type="pic"/>
          </p:nvPr>
        </p:nvSpPr>
        <p:spPr>
          <a:xfrm>
            <a:off x="4441825" y="4544974"/>
            <a:ext cx="774700" cy="778220"/>
          </a:xfrm>
          <a:prstGeom prst="ellipse">
            <a:avLst/>
          </a:prstGeom>
          <a:solidFill>
            <a:srgbClr val="CADDFF"/>
          </a:solidFill>
          <a:ln>
            <a:noFill/>
          </a:ln>
        </p:spPr>
      </p:sp>
      <p:sp>
        <p:nvSpPr>
          <p:cNvPr id="74" name="Google Shape;74;p65"/>
          <p:cNvSpPr/>
          <p:nvPr>
            <p:ph idx="6" type="pic"/>
          </p:nvPr>
        </p:nvSpPr>
        <p:spPr>
          <a:xfrm>
            <a:off x="7013575" y="1928395"/>
            <a:ext cx="774700" cy="778220"/>
          </a:xfrm>
          <a:prstGeom prst="ellipse">
            <a:avLst/>
          </a:prstGeom>
          <a:solidFill>
            <a:srgbClr val="CADDFF"/>
          </a:solidFill>
          <a:ln>
            <a:noFill/>
          </a:ln>
        </p:spPr>
      </p:sp>
      <p:sp>
        <p:nvSpPr>
          <p:cNvPr id="75" name="Google Shape;75;p65"/>
          <p:cNvSpPr/>
          <p:nvPr>
            <p:ph idx="7" type="pic"/>
          </p:nvPr>
        </p:nvSpPr>
        <p:spPr>
          <a:xfrm>
            <a:off x="7013575" y="4544974"/>
            <a:ext cx="774700" cy="778220"/>
          </a:xfrm>
          <a:prstGeom prst="ellipse">
            <a:avLst/>
          </a:prstGeom>
          <a:solidFill>
            <a:srgbClr val="CADDFF"/>
          </a:solidFill>
          <a:ln>
            <a:noFill/>
          </a:ln>
        </p:spPr>
      </p:sp>
      <p:sp>
        <p:nvSpPr>
          <p:cNvPr id="76" name="Google Shape;76;p65"/>
          <p:cNvSpPr/>
          <p:nvPr>
            <p:ph idx="8" type="pic"/>
          </p:nvPr>
        </p:nvSpPr>
        <p:spPr>
          <a:xfrm>
            <a:off x="9556750" y="2101678"/>
            <a:ext cx="774700" cy="778220"/>
          </a:xfrm>
          <a:prstGeom prst="ellipse">
            <a:avLst/>
          </a:prstGeom>
          <a:solidFill>
            <a:srgbClr val="CADDFF"/>
          </a:solidFill>
          <a:ln>
            <a:noFill/>
          </a:ln>
        </p:spPr>
      </p:sp>
      <p:sp>
        <p:nvSpPr>
          <p:cNvPr id="77" name="Google Shape;77;p65"/>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lvl1pPr lvl="0" algn="l">
              <a:lnSpc>
                <a:spcPct val="90000"/>
              </a:lnSpc>
              <a:spcBef>
                <a:spcPts val="0"/>
              </a:spcBef>
              <a:spcAft>
                <a:spcPts val="0"/>
              </a:spcAft>
              <a:buClr>
                <a:schemeClr val="dk1"/>
              </a:buClr>
              <a:buSzPts val="3200"/>
              <a:buFont typeface="Poppi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65"/>
          <p:cNvSpPr/>
          <p:nvPr>
            <p:ph idx="9" type="pic"/>
          </p:nvPr>
        </p:nvSpPr>
        <p:spPr>
          <a:xfrm>
            <a:off x="9556750" y="4544974"/>
            <a:ext cx="774700" cy="778220"/>
          </a:xfrm>
          <a:prstGeom prst="ellipse">
            <a:avLst/>
          </a:prstGeom>
          <a:solidFill>
            <a:srgbClr val="CADDFF"/>
          </a:solidFill>
          <a:ln>
            <a:noFill/>
          </a:ln>
        </p:spPr>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par>
                                <p:cTn fill="hold" nodeType="withEffect" presetClass="entr" presetID="10" presetSubtype="0">
                                  <p:stCondLst>
                                    <p:cond delay="1250"/>
                                  </p:stCondLst>
                                  <p:childTnLst>
                                    <p:set>
                                      <p:cBhvr>
                                        <p:cTn dur="1" fill="hold">
                                          <p:stCondLst>
                                            <p:cond delay="0"/>
                                          </p:stCondLst>
                                        </p:cTn>
                                        <p:tgtEl>
                                          <p:spTgt spid="74"/>
                                        </p:tgtEl>
                                        <p:attrNameLst>
                                          <p:attrName>style.visibility</p:attrName>
                                        </p:attrNameLst>
                                      </p:cBhvr>
                                      <p:to>
                                        <p:strVal val="visible"/>
                                      </p:to>
                                    </p:set>
                                    <p:animEffect filter="fade" transition="in">
                                      <p:cBhvr>
                                        <p:cTn dur="500"/>
                                        <p:tgtEl>
                                          <p:spTgt spid="74"/>
                                        </p:tgtEl>
                                      </p:cBhvr>
                                    </p:animEffec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70"/>
                                        </p:tgtEl>
                                        <p:attrNameLst>
                                          <p:attrName>style.visibility</p:attrName>
                                        </p:attrNameLst>
                                      </p:cBhvr>
                                      <p:to>
                                        <p:strVal val="visible"/>
                                      </p:to>
                                    </p:set>
                                    <p:animEffect filter="fade" transition="in">
                                      <p:cBhvr>
                                        <p:cTn dur="750"/>
                                        <p:tgtEl>
                                          <p:spTgt spid="70"/>
                                        </p:tgtEl>
                                      </p:cBhvr>
                                    </p:animEffect>
                                  </p:childTnLst>
                                </p:cTn>
                              </p:par>
                              <p:par>
                                <p:cTn fill="hold" nodeType="withEffect" presetClass="entr" presetID="10" presetSubtype="0">
                                  <p:stCondLst>
                                    <p:cond delay="1250"/>
                                  </p:stCondLst>
                                  <p:childTnLst>
                                    <p:set>
                                      <p:cBhvr>
                                        <p:cTn dur="1" fill="hold">
                                          <p:stCondLst>
                                            <p:cond delay="0"/>
                                          </p:stCondLst>
                                        </p:cTn>
                                        <p:tgtEl>
                                          <p:spTgt spid="72"/>
                                        </p:tgtEl>
                                        <p:attrNameLst>
                                          <p:attrName>style.visibility</p:attrName>
                                        </p:attrNameLst>
                                      </p:cBhvr>
                                      <p:to>
                                        <p:strVal val="visible"/>
                                      </p:to>
                                    </p:set>
                                    <p:animEffect filter="fade" transition="in">
                                      <p:cBhvr>
                                        <p:cTn dur="750"/>
                                        <p:tgtEl>
                                          <p:spTgt spid="72"/>
                                        </p:tgtEl>
                                      </p:cBhvr>
                                    </p:animEffect>
                                  </p:childTnLst>
                                </p:cTn>
                              </p:par>
                              <p:par>
                                <p:cTn fill="hold" nodeType="withEffect" presetClass="entr" presetID="10" presetSubtype="0">
                                  <p:stCondLst>
                                    <p:cond delay="1500"/>
                                  </p:stCondLst>
                                  <p:childTnLst>
                                    <p:set>
                                      <p:cBhvr>
                                        <p:cTn dur="1" fill="hold">
                                          <p:stCondLst>
                                            <p:cond delay="0"/>
                                          </p:stCondLst>
                                        </p:cTn>
                                        <p:tgtEl>
                                          <p:spTgt spid="76"/>
                                        </p:tgtEl>
                                        <p:attrNameLst>
                                          <p:attrName>style.visibility</p:attrName>
                                        </p:attrNameLst>
                                      </p:cBhvr>
                                      <p:to>
                                        <p:strVal val="visible"/>
                                      </p:to>
                                    </p:set>
                                    <p:animEffect filter="fade" transition="in">
                                      <p:cBhvr>
                                        <p:cTn dur="750"/>
                                        <p:tgtEl>
                                          <p:spTgt spid="76"/>
                                        </p:tgtEl>
                                      </p:cBhvr>
                                    </p:animEffect>
                                  </p:childTnLst>
                                </p:cTn>
                              </p:par>
                              <p:par>
                                <p:cTn fill="hold" nodeType="withEffect" presetClass="entr" presetID="10" presetSubtype="0">
                                  <p:stCondLst>
                                    <p:cond delay="1800"/>
                                  </p:stCondLst>
                                  <p:childTnLst>
                                    <p:set>
                                      <p:cBhvr>
                                        <p:cTn dur="1" fill="hold">
                                          <p:stCondLst>
                                            <p:cond delay="0"/>
                                          </p:stCondLst>
                                        </p:cTn>
                                        <p:tgtEl>
                                          <p:spTgt spid="71"/>
                                        </p:tgtEl>
                                        <p:attrNameLst>
                                          <p:attrName>style.visibility</p:attrName>
                                        </p:attrNameLst>
                                      </p:cBhvr>
                                      <p:to>
                                        <p:strVal val="visible"/>
                                      </p:to>
                                    </p:set>
                                    <p:animEffect filter="fade" transition="in">
                                      <p:cBhvr>
                                        <p:cTn dur="750"/>
                                        <p:tgtEl>
                                          <p:spTgt spid="71"/>
                                        </p:tgtEl>
                                      </p:cBhvr>
                                    </p:animEffect>
                                  </p:childTnLst>
                                </p:cTn>
                              </p:par>
                              <p:par>
                                <p:cTn fill="hold" nodeType="withEffect" presetClass="entr" presetID="10" presetSubtype="0">
                                  <p:stCondLst>
                                    <p:cond delay="2000"/>
                                  </p:stCondLst>
                                  <p:childTnLst>
                                    <p:set>
                                      <p:cBhvr>
                                        <p:cTn dur="1" fill="hold">
                                          <p:stCondLst>
                                            <p:cond delay="0"/>
                                          </p:stCondLst>
                                        </p:cTn>
                                        <p:tgtEl>
                                          <p:spTgt spid="73"/>
                                        </p:tgtEl>
                                        <p:attrNameLst>
                                          <p:attrName>style.visibility</p:attrName>
                                        </p:attrNameLst>
                                      </p:cBhvr>
                                      <p:to>
                                        <p:strVal val="visible"/>
                                      </p:to>
                                    </p:set>
                                    <p:animEffect filter="fade" transition="in">
                                      <p:cBhvr>
                                        <p:cTn dur="750"/>
                                        <p:tgtEl>
                                          <p:spTgt spid="73"/>
                                        </p:tgtEl>
                                      </p:cBhvr>
                                    </p:animEffect>
                                  </p:childTnLst>
                                </p:cTn>
                              </p:par>
                              <p:par>
                                <p:cTn fill="hold" nodeType="withEffect" presetClass="entr" presetID="10" presetSubtype="0">
                                  <p:stCondLst>
                                    <p:cond delay="2300"/>
                                  </p:stCondLst>
                                  <p:childTnLst>
                                    <p:set>
                                      <p:cBhvr>
                                        <p:cTn dur="1" fill="hold">
                                          <p:stCondLst>
                                            <p:cond delay="0"/>
                                          </p:stCondLst>
                                        </p:cTn>
                                        <p:tgtEl>
                                          <p:spTgt spid="75"/>
                                        </p:tgtEl>
                                        <p:attrNameLst>
                                          <p:attrName>style.visibility</p:attrName>
                                        </p:attrNameLst>
                                      </p:cBhvr>
                                      <p:to>
                                        <p:strVal val="visible"/>
                                      </p:to>
                                    </p:set>
                                    <p:animEffect filter="fade" transition="in">
                                      <p:cBhvr>
                                        <p:cTn dur="750"/>
                                        <p:tgtEl>
                                          <p:spTgt spid="75"/>
                                        </p:tgtEl>
                                      </p:cBhvr>
                                    </p:animEffect>
                                  </p:childTnLst>
                                </p:cTn>
                              </p:par>
                              <p:par>
                                <p:cTn fill="hold" nodeType="withEffect" presetClass="entr" presetID="10" presetSubtype="0">
                                  <p:stCondLst>
                                    <p:cond delay="2700"/>
                                  </p:stCondLst>
                                  <p:childTnLst>
                                    <p:set>
                                      <p:cBhvr>
                                        <p:cTn dur="1" fill="hold">
                                          <p:stCondLst>
                                            <p:cond delay="0"/>
                                          </p:stCondLst>
                                        </p:cTn>
                                        <p:tgtEl>
                                          <p:spTgt spid="78"/>
                                        </p:tgtEl>
                                        <p:attrNameLst>
                                          <p:attrName>style.visibility</p:attrName>
                                        </p:attrNameLst>
                                      </p:cBhvr>
                                      <p:to>
                                        <p:strVal val="visible"/>
                                      </p:to>
                                    </p:set>
                                    <p:animEffect filter="fade" transition="in">
                                      <p:cBhvr>
                                        <p:cTn dur="750"/>
                                        <p:tgtEl>
                                          <p:spTgt spid="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p:cSld name="15_Custom Layout">
    <p:spTree>
      <p:nvGrpSpPr>
        <p:cNvPr id="79" name="Shape 79"/>
        <p:cNvGrpSpPr/>
        <p:nvPr/>
      </p:nvGrpSpPr>
      <p:grpSpPr>
        <a:xfrm>
          <a:off x="0" y="0"/>
          <a:ext cx="0" cy="0"/>
          <a:chOff x="0" y="0"/>
          <a:chExt cx="0" cy="0"/>
        </a:xfrm>
      </p:grpSpPr>
      <p:sp>
        <p:nvSpPr>
          <p:cNvPr id="80" name="Google Shape;80;p66"/>
          <p:cNvSpPr/>
          <p:nvPr/>
        </p:nvSpPr>
        <p:spPr>
          <a:xfrm>
            <a:off x="0" y="176213"/>
            <a:ext cx="12192000" cy="2174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1" name="Google Shape;81;p66"/>
          <p:cNvSpPr/>
          <p:nvPr>
            <p:ph idx="2" type="pic"/>
          </p:nvPr>
        </p:nvSpPr>
        <p:spPr>
          <a:xfrm>
            <a:off x="1860550" y="2101678"/>
            <a:ext cx="774700" cy="778220"/>
          </a:xfrm>
          <a:prstGeom prst="ellipse">
            <a:avLst/>
          </a:prstGeom>
          <a:solidFill>
            <a:srgbClr val="CADDFF"/>
          </a:solidFill>
          <a:ln>
            <a:noFill/>
          </a:ln>
        </p:spPr>
      </p:sp>
      <p:sp>
        <p:nvSpPr>
          <p:cNvPr id="82" name="Google Shape;82;p66"/>
          <p:cNvSpPr/>
          <p:nvPr>
            <p:ph idx="3" type="pic"/>
          </p:nvPr>
        </p:nvSpPr>
        <p:spPr>
          <a:xfrm>
            <a:off x="1860550" y="4544974"/>
            <a:ext cx="774700" cy="778220"/>
          </a:xfrm>
          <a:prstGeom prst="ellipse">
            <a:avLst/>
          </a:prstGeom>
          <a:solidFill>
            <a:srgbClr val="CADDFF"/>
          </a:solidFill>
          <a:ln>
            <a:noFill/>
          </a:ln>
        </p:spPr>
      </p:sp>
      <p:sp>
        <p:nvSpPr>
          <p:cNvPr id="83" name="Google Shape;83;p66"/>
          <p:cNvSpPr/>
          <p:nvPr>
            <p:ph idx="4" type="pic"/>
          </p:nvPr>
        </p:nvSpPr>
        <p:spPr>
          <a:xfrm>
            <a:off x="4441825" y="2101678"/>
            <a:ext cx="774700" cy="778220"/>
          </a:xfrm>
          <a:prstGeom prst="ellipse">
            <a:avLst/>
          </a:prstGeom>
          <a:solidFill>
            <a:srgbClr val="CADDFF"/>
          </a:solidFill>
          <a:ln>
            <a:noFill/>
          </a:ln>
        </p:spPr>
      </p:sp>
      <p:sp>
        <p:nvSpPr>
          <p:cNvPr id="84" name="Google Shape;84;p66"/>
          <p:cNvSpPr/>
          <p:nvPr>
            <p:ph idx="5" type="pic"/>
          </p:nvPr>
        </p:nvSpPr>
        <p:spPr>
          <a:xfrm>
            <a:off x="4441825" y="4544974"/>
            <a:ext cx="774700" cy="778220"/>
          </a:xfrm>
          <a:prstGeom prst="ellipse">
            <a:avLst/>
          </a:prstGeom>
          <a:solidFill>
            <a:srgbClr val="CADDFF"/>
          </a:solidFill>
          <a:ln>
            <a:noFill/>
          </a:ln>
        </p:spPr>
      </p:sp>
      <p:sp>
        <p:nvSpPr>
          <p:cNvPr id="85" name="Google Shape;85;p66"/>
          <p:cNvSpPr/>
          <p:nvPr>
            <p:ph idx="6" type="pic"/>
          </p:nvPr>
        </p:nvSpPr>
        <p:spPr>
          <a:xfrm>
            <a:off x="7013575" y="2101678"/>
            <a:ext cx="774700" cy="778220"/>
          </a:xfrm>
          <a:prstGeom prst="ellipse">
            <a:avLst/>
          </a:prstGeom>
          <a:solidFill>
            <a:srgbClr val="CADDFF"/>
          </a:solidFill>
          <a:ln>
            <a:noFill/>
          </a:ln>
        </p:spPr>
      </p:sp>
      <p:sp>
        <p:nvSpPr>
          <p:cNvPr id="86" name="Google Shape;86;p66"/>
          <p:cNvSpPr/>
          <p:nvPr>
            <p:ph idx="7" type="pic"/>
          </p:nvPr>
        </p:nvSpPr>
        <p:spPr>
          <a:xfrm>
            <a:off x="6775450" y="4544974"/>
            <a:ext cx="774700" cy="778220"/>
          </a:xfrm>
          <a:prstGeom prst="ellipse">
            <a:avLst/>
          </a:prstGeom>
          <a:solidFill>
            <a:srgbClr val="CADDFF"/>
          </a:solidFill>
          <a:ln>
            <a:noFill/>
          </a:ln>
        </p:spPr>
      </p:sp>
      <p:sp>
        <p:nvSpPr>
          <p:cNvPr id="87" name="Google Shape;87;p66"/>
          <p:cNvSpPr/>
          <p:nvPr>
            <p:ph idx="8" type="pic"/>
          </p:nvPr>
        </p:nvSpPr>
        <p:spPr>
          <a:xfrm>
            <a:off x="9556750" y="2101678"/>
            <a:ext cx="774700" cy="778220"/>
          </a:xfrm>
          <a:prstGeom prst="ellipse">
            <a:avLst/>
          </a:prstGeom>
          <a:solidFill>
            <a:srgbClr val="CADDFF"/>
          </a:solidFill>
          <a:ln>
            <a:noFill/>
          </a:ln>
        </p:spPr>
      </p:sp>
      <p:sp>
        <p:nvSpPr>
          <p:cNvPr id="88" name="Google Shape;88;p66"/>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lvl1pPr lvl="0" algn="l">
              <a:lnSpc>
                <a:spcPct val="90000"/>
              </a:lnSpc>
              <a:spcBef>
                <a:spcPts val="0"/>
              </a:spcBef>
              <a:spcAft>
                <a:spcPts val="0"/>
              </a:spcAft>
              <a:buClr>
                <a:schemeClr val="dk1"/>
              </a:buClr>
              <a:buSzPts val="3200"/>
              <a:buFont typeface="Poppi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81"/>
                                        </p:tgtEl>
                                        <p:attrNameLst>
                                          <p:attrName>style.visibility</p:attrName>
                                        </p:attrNameLst>
                                      </p:cBhvr>
                                      <p:to>
                                        <p:strVal val="visible"/>
                                      </p:to>
                                    </p:set>
                                    <p:animEffect filter="fade" transition="in">
                                      <p:cBhvr>
                                        <p:cTn dur="750"/>
                                        <p:tgtEl>
                                          <p:spTgt spid="81"/>
                                        </p:tgtEl>
                                      </p:cBhvr>
                                    </p:animEffect>
                                  </p:childTnLst>
                                </p:cTn>
                              </p:par>
                              <p:par>
                                <p:cTn fill="hold" nodeType="withEffect" presetClass="entr" presetID="10" presetSubtype="0">
                                  <p:stCondLst>
                                    <p:cond delay="1300"/>
                                  </p:stCondLst>
                                  <p:childTnLst>
                                    <p:set>
                                      <p:cBhvr>
                                        <p:cTn dur="1" fill="hold">
                                          <p:stCondLst>
                                            <p:cond delay="0"/>
                                          </p:stCondLst>
                                        </p:cTn>
                                        <p:tgtEl>
                                          <p:spTgt spid="83"/>
                                        </p:tgtEl>
                                        <p:attrNameLst>
                                          <p:attrName>style.visibility</p:attrName>
                                        </p:attrNameLst>
                                      </p:cBhvr>
                                      <p:to>
                                        <p:strVal val="visible"/>
                                      </p:to>
                                    </p:set>
                                    <p:animEffect filter="fade" transition="in">
                                      <p:cBhvr>
                                        <p:cTn dur="750"/>
                                        <p:tgtEl>
                                          <p:spTgt spid="83"/>
                                        </p:tgtEl>
                                      </p:cBhvr>
                                    </p:animEffect>
                                  </p:childTnLst>
                                </p:cTn>
                              </p:par>
                              <p:par>
                                <p:cTn fill="hold" nodeType="withEffect" presetClass="entr" presetID="10" presetSubtype="0">
                                  <p:stCondLst>
                                    <p:cond delay="1600"/>
                                  </p:stCondLst>
                                  <p:childTnLst>
                                    <p:set>
                                      <p:cBhvr>
                                        <p:cTn dur="1" fill="hold">
                                          <p:stCondLst>
                                            <p:cond delay="0"/>
                                          </p:stCondLst>
                                        </p:cTn>
                                        <p:tgtEl>
                                          <p:spTgt spid="85"/>
                                        </p:tgtEl>
                                        <p:attrNameLst>
                                          <p:attrName>style.visibility</p:attrName>
                                        </p:attrNameLst>
                                      </p:cBhvr>
                                      <p:to>
                                        <p:strVal val="visible"/>
                                      </p:to>
                                    </p:set>
                                    <p:animEffect filter="fade" transition="in">
                                      <p:cBhvr>
                                        <p:cTn dur="750"/>
                                        <p:tgtEl>
                                          <p:spTgt spid="85"/>
                                        </p:tgtEl>
                                      </p:cBhvr>
                                    </p:animEffect>
                                  </p:childTnLst>
                                </p:cTn>
                              </p:par>
                              <p:par>
                                <p:cTn fill="hold" nodeType="withEffect" presetClass="entr" presetID="10" presetSubtype="0">
                                  <p:stCondLst>
                                    <p:cond delay="1900"/>
                                  </p:stCondLst>
                                  <p:childTnLst>
                                    <p:set>
                                      <p:cBhvr>
                                        <p:cTn dur="1" fill="hold">
                                          <p:stCondLst>
                                            <p:cond delay="0"/>
                                          </p:stCondLst>
                                        </p:cTn>
                                        <p:tgtEl>
                                          <p:spTgt spid="87"/>
                                        </p:tgtEl>
                                        <p:attrNameLst>
                                          <p:attrName>style.visibility</p:attrName>
                                        </p:attrNameLst>
                                      </p:cBhvr>
                                      <p:to>
                                        <p:strVal val="visible"/>
                                      </p:to>
                                    </p:set>
                                    <p:animEffect filter="fade" transition="in">
                                      <p:cBhvr>
                                        <p:cTn dur="750"/>
                                        <p:tgtEl>
                                          <p:spTgt spid="87"/>
                                        </p:tgtEl>
                                      </p:cBhvr>
                                    </p:animEffect>
                                  </p:childTnLst>
                                </p:cTn>
                              </p:par>
                              <p:par>
                                <p:cTn fill="hold" nodeType="withEffect" presetClass="entr" presetID="10" presetSubtype="0">
                                  <p:stCondLst>
                                    <p:cond delay="2200"/>
                                  </p:stCondLst>
                                  <p:childTnLst>
                                    <p:set>
                                      <p:cBhvr>
                                        <p:cTn dur="1" fill="hold">
                                          <p:stCondLst>
                                            <p:cond delay="0"/>
                                          </p:stCondLst>
                                        </p:cTn>
                                        <p:tgtEl>
                                          <p:spTgt spid="82"/>
                                        </p:tgtEl>
                                        <p:attrNameLst>
                                          <p:attrName>style.visibility</p:attrName>
                                        </p:attrNameLst>
                                      </p:cBhvr>
                                      <p:to>
                                        <p:strVal val="visible"/>
                                      </p:to>
                                    </p:set>
                                    <p:animEffect filter="fade" transition="in">
                                      <p:cBhvr>
                                        <p:cTn dur="750"/>
                                        <p:tgtEl>
                                          <p:spTgt spid="82"/>
                                        </p:tgtEl>
                                      </p:cBhvr>
                                    </p:animEffect>
                                  </p:childTnLst>
                                </p:cTn>
                              </p:par>
                              <p:par>
                                <p:cTn fill="hold" nodeType="withEffect" presetClass="entr" presetID="10" presetSubtype="0">
                                  <p:stCondLst>
                                    <p:cond delay="2500"/>
                                  </p:stCondLst>
                                  <p:childTnLst>
                                    <p:set>
                                      <p:cBhvr>
                                        <p:cTn dur="1" fill="hold">
                                          <p:stCondLst>
                                            <p:cond delay="0"/>
                                          </p:stCondLst>
                                        </p:cTn>
                                        <p:tgtEl>
                                          <p:spTgt spid="84"/>
                                        </p:tgtEl>
                                        <p:attrNameLst>
                                          <p:attrName>style.visibility</p:attrName>
                                        </p:attrNameLst>
                                      </p:cBhvr>
                                      <p:to>
                                        <p:strVal val="visible"/>
                                      </p:to>
                                    </p:set>
                                    <p:animEffect filter="fade" transition="in">
                                      <p:cBhvr>
                                        <p:cTn dur="750"/>
                                        <p:tgtEl>
                                          <p:spTgt spid="84"/>
                                        </p:tgtEl>
                                      </p:cBhvr>
                                    </p:animEffect>
                                  </p:childTnLst>
                                </p:cTn>
                              </p:par>
                              <p:par>
                                <p:cTn fill="hold" nodeType="withEffect" presetClass="entr" presetID="10" presetSubtype="0">
                                  <p:stCondLst>
                                    <p:cond delay="2900"/>
                                  </p:stCondLst>
                                  <p:childTnLst>
                                    <p:set>
                                      <p:cBhvr>
                                        <p:cTn dur="1" fill="hold">
                                          <p:stCondLst>
                                            <p:cond delay="0"/>
                                          </p:stCondLst>
                                        </p:cTn>
                                        <p:tgtEl>
                                          <p:spTgt spid="86"/>
                                        </p:tgtEl>
                                        <p:attrNameLst>
                                          <p:attrName>style.visibility</p:attrName>
                                        </p:attrNameLst>
                                      </p:cBhvr>
                                      <p:to>
                                        <p:strVal val="visible"/>
                                      </p:to>
                                    </p:set>
                                    <p:animEffect filter="fade" transition="in">
                                      <p:cBhvr>
                                        <p:cTn dur="750"/>
                                        <p:tgtEl>
                                          <p:spTgt spid="86"/>
                                        </p:tgtEl>
                                      </p:cBhvr>
                                    </p:animEffect>
                                  </p:childTnLst>
                                </p:cTn>
                              </p:par>
                              <p:par>
                                <p:cTn fill="hold" nodeType="withEffect" presetClass="entr" presetID="10" presetSubtype="0">
                                  <p:stCondLst>
                                    <p:cond delay="50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Title Slide">
  <p:cSld name="28_Title Slide">
    <p:spTree>
      <p:nvGrpSpPr>
        <p:cNvPr id="10" name="Shape 10"/>
        <p:cNvGrpSpPr/>
        <p:nvPr/>
      </p:nvGrpSpPr>
      <p:grpSpPr>
        <a:xfrm>
          <a:off x="0" y="0"/>
          <a:ext cx="0" cy="0"/>
          <a:chOff x="0" y="0"/>
          <a:chExt cx="0" cy="0"/>
        </a:xfrm>
      </p:grpSpPr>
      <p:sp>
        <p:nvSpPr>
          <p:cNvPr id="11" name="Google Shape;11;p49"/>
          <p:cNvSpPr/>
          <p:nvPr>
            <p:ph idx="2" type="pic"/>
          </p:nvPr>
        </p:nvSpPr>
        <p:spPr>
          <a:xfrm>
            <a:off x="6719886" y="0"/>
            <a:ext cx="3828041" cy="6858000"/>
          </a:xfrm>
          <a:prstGeom prst="roundRect">
            <a:avLst>
              <a:gd fmla="val 8622" name="adj"/>
            </a:avLst>
          </a:prstGeom>
          <a:solidFill>
            <a:srgbClr val="CADDFF"/>
          </a:solidFill>
          <a:ln>
            <a:noFill/>
          </a:ln>
        </p:spPr>
      </p:sp>
      <p:sp>
        <p:nvSpPr>
          <p:cNvPr id="12" name="Google Shape;12;p49"/>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lvl1pPr lvl="0" algn="l">
              <a:lnSpc>
                <a:spcPct val="90000"/>
              </a:lnSpc>
              <a:spcBef>
                <a:spcPts val="0"/>
              </a:spcBef>
              <a:spcAft>
                <a:spcPts val="0"/>
              </a:spcAft>
              <a:buClr>
                <a:schemeClr val="dk1"/>
              </a:buClr>
              <a:buSzPts val="3200"/>
              <a:buFont typeface="Poppi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p14:reveal dir="l"/>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ustom Layout">
  <p:cSld name="16_Custom Layout">
    <p:spTree>
      <p:nvGrpSpPr>
        <p:cNvPr id="89" name="Shape 89"/>
        <p:cNvGrpSpPr/>
        <p:nvPr/>
      </p:nvGrpSpPr>
      <p:grpSpPr>
        <a:xfrm>
          <a:off x="0" y="0"/>
          <a:ext cx="0" cy="0"/>
          <a:chOff x="0" y="0"/>
          <a:chExt cx="0" cy="0"/>
        </a:xfrm>
      </p:grpSpPr>
      <p:sp>
        <p:nvSpPr>
          <p:cNvPr id="90" name="Google Shape;90;p67"/>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lvl1pPr lvl="0" algn="l">
              <a:lnSpc>
                <a:spcPct val="90000"/>
              </a:lnSpc>
              <a:spcBef>
                <a:spcPts val="0"/>
              </a:spcBef>
              <a:spcAft>
                <a:spcPts val="0"/>
              </a:spcAft>
              <a:buClr>
                <a:schemeClr val="dk1"/>
              </a:buClr>
              <a:buSzPts val="3200"/>
              <a:buFont typeface="Poppi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67"/>
          <p:cNvSpPr/>
          <p:nvPr>
            <p:ph idx="2" type="pic"/>
          </p:nvPr>
        </p:nvSpPr>
        <p:spPr>
          <a:xfrm>
            <a:off x="1104901" y="1787524"/>
            <a:ext cx="1752600" cy="2178051"/>
          </a:xfrm>
          <a:prstGeom prst="roundRect">
            <a:avLst>
              <a:gd fmla="val 9122" name="adj"/>
            </a:avLst>
          </a:prstGeom>
          <a:solidFill>
            <a:srgbClr val="CADDFF"/>
          </a:solidFill>
          <a:ln>
            <a:noFill/>
          </a:ln>
        </p:spPr>
      </p:sp>
      <p:sp>
        <p:nvSpPr>
          <p:cNvPr id="92" name="Google Shape;92;p67"/>
          <p:cNvSpPr/>
          <p:nvPr>
            <p:ph idx="3" type="pic"/>
          </p:nvPr>
        </p:nvSpPr>
        <p:spPr>
          <a:xfrm>
            <a:off x="1104901" y="4152899"/>
            <a:ext cx="1752600" cy="2178051"/>
          </a:xfrm>
          <a:prstGeom prst="roundRect">
            <a:avLst>
              <a:gd fmla="val 9122" name="adj"/>
            </a:avLst>
          </a:prstGeom>
          <a:solidFill>
            <a:srgbClr val="CADDFF"/>
          </a:solidFill>
          <a:ln>
            <a:noFill/>
          </a:ln>
        </p:spPr>
      </p:sp>
      <p:sp>
        <p:nvSpPr>
          <p:cNvPr id="93" name="Google Shape;93;p67"/>
          <p:cNvSpPr/>
          <p:nvPr>
            <p:ph idx="4" type="pic"/>
          </p:nvPr>
        </p:nvSpPr>
        <p:spPr>
          <a:xfrm>
            <a:off x="3095626" y="1787524"/>
            <a:ext cx="1752600" cy="2178051"/>
          </a:xfrm>
          <a:prstGeom prst="roundRect">
            <a:avLst>
              <a:gd fmla="val 9122" name="adj"/>
            </a:avLst>
          </a:prstGeom>
          <a:solidFill>
            <a:srgbClr val="CADDFF"/>
          </a:solidFill>
          <a:ln>
            <a:noFill/>
          </a:ln>
        </p:spPr>
      </p:sp>
      <p:sp>
        <p:nvSpPr>
          <p:cNvPr id="94" name="Google Shape;94;p67"/>
          <p:cNvSpPr/>
          <p:nvPr>
            <p:ph idx="5" type="pic"/>
          </p:nvPr>
        </p:nvSpPr>
        <p:spPr>
          <a:xfrm>
            <a:off x="3095626" y="4152899"/>
            <a:ext cx="1752600" cy="2178051"/>
          </a:xfrm>
          <a:prstGeom prst="roundRect">
            <a:avLst>
              <a:gd fmla="val 9122" name="adj"/>
            </a:avLst>
          </a:prstGeom>
          <a:solidFill>
            <a:srgbClr val="CADDFF"/>
          </a:solidFill>
          <a:ln>
            <a:noFill/>
          </a:ln>
        </p:spPr>
      </p:sp>
      <p:sp>
        <p:nvSpPr>
          <p:cNvPr id="95" name="Google Shape;95;p67"/>
          <p:cNvSpPr/>
          <p:nvPr>
            <p:ph idx="6" type="pic"/>
          </p:nvPr>
        </p:nvSpPr>
        <p:spPr>
          <a:xfrm>
            <a:off x="5086351" y="1787524"/>
            <a:ext cx="1752600" cy="2178051"/>
          </a:xfrm>
          <a:prstGeom prst="roundRect">
            <a:avLst>
              <a:gd fmla="val 9122" name="adj"/>
            </a:avLst>
          </a:prstGeom>
          <a:solidFill>
            <a:srgbClr val="CADDFF"/>
          </a:solidFill>
          <a:ln>
            <a:noFill/>
          </a:ln>
        </p:spPr>
      </p:sp>
      <p:sp>
        <p:nvSpPr>
          <p:cNvPr id="96" name="Google Shape;96;p67"/>
          <p:cNvSpPr/>
          <p:nvPr>
            <p:ph idx="7" type="pic"/>
          </p:nvPr>
        </p:nvSpPr>
        <p:spPr>
          <a:xfrm>
            <a:off x="5086351" y="4152899"/>
            <a:ext cx="1752600" cy="2178051"/>
          </a:xfrm>
          <a:prstGeom prst="roundRect">
            <a:avLst>
              <a:gd fmla="val 9122" name="adj"/>
            </a:avLst>
          </a:prstGeom>
          <a:solidFill>
            <a:srgbClr val="CADDFF"/>
          </a:solidFill>
          <a:ln>
            <a:noFill/>
          </a:ln>
        </p:spPr>
      </p:sp>
      <p:sp>
        <p:nvSpPr>
          <p:cNvPr id="97" name="Google Shape;97;p67"/>
          <p:cNvSpPr/>
          <p:nvPr>
            <p:ph idx="8" type="pic"/>
          </p:nvPr>
        </p:nvSpPr>
        <p:spPr>
          <a:xfrm>
            <a:off x="7077076" y="1787524"/>
            <a:ext cx="1752600" cy="2178051"/>
          </a:xfrm>
          <a:prstGeom prst="roundRect">
            <a:avLst>
              <a:gd fmla="val 9122" name="adj"/>
            </a:avLst>
          </a:prstGeom>
          <a:solidFill>
            <a:srgbClr val="CADDFF"/>
          </a:solidFill>
          <a:ln>
            <a:noFill/>
          </a:ln>
        </p:spPr>
      </p:sp>
      <p:sp>
        <p:nvSpPr>
          <p:cNvPr id="98" name="Google Shape;98;p67"/>
          <p:cNvSpPr/>
          <p:nvPr>
            <p:ph idx="9" type="pic"/>
          </p:nvPr>
        </p:nvSpPr>
        <p:spPr>
          <a:xfrm>
            <a:off x="7077076" y="4152899"/>
            <a:ext cx="1752600" cy="2178051"/>
          </a:xfrm>
          <a:prstGeom prst="roundRect">
            <a:avLst>
              <a:gd fmla="val 9122" name="adj"/>
            </a:avLst>
          </a:prstGeom>
          <a:solidFill>
            <a:srgbClr val="CADDFF"/>
          </a:solidFill>
          <a:ln>
            <a:noFill/>
          </a:ln>
        </p:spPr>
      </p:sp>
      <p:sp>
        <p:nvSpPr>
          <p:cNvPr id="99" name="Google Shape;99;p67"/>
          <p:cNvSpPr/>
          <p:nvPr>
            <p:ph idx="13" type="pic"/>
          </p:nvPr>
        </p:nvSpPr>
        <p:spPr>
          <a:xfrm>
            <a:off x="9067801" y="1787524"/>
            <a:ext cx="1752600" cy="2178051"/>
          </a:xfrm>
          <a:prstGeom prst="roundRect">
            <a:avLst>
              <a:gd fmla="val 9122" name="adj"/>
            </a:avLst>
          </a:prstGeom>
          <a:solidFill>
            <a:srgbClr val="CADDFF"/>
          </a:solidFill>
          <a:ln>
            <a:noFill/>
          </a:ln>
        </p:spPr>
      </p:sp>
      <p:sp>
        <p:nvSpPr>
          <p:cNvPr id="100" name="Google Shape;100;p67"/>
          <p:cNvSpPr/>
          <p:nvPr>
            <p:ph idx="14" type="pic"/>
          </p:nvPr>
        </p:nvSpPr>
        <p:spPr>
          <a:xfrm>
            <a:off x="9067801" y="4152899"/>
            <a:ext cx="1752600" cy="2178051"/>
          </a:xfrm>
          <a:prstGeom prst="roundRect">
            <a:avLst>
              <a:gd fmla="val 9122" name="adj"/>
            </a:avLst>
          </a:prstGeom>
          <a:solidFill>
            <a:srgbClr val="CADDFF"/>
          </a:solidFill>
          <a:ln>
            <a:noFill/>
          </a:ln>
        </p:spPr>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750"/>
                                        <p:tgtEl>
                                          <p:spTgt spid="91"/>
                                        </p:tgtEl>
                                      </p:cBhvr>
                                    </p:animEffect>
                                  </p:childTnLst>
                                </p:cTn>
                              </p:par>
                              <p:par>
                                <p:cTn fill="hold" nodeType="withEffect" presetClass="entr" presetID="10" presetSubtype="0">
                                  <p:stCondLst>
                                    <p:cond delay="250"/>
                                  </p:stCondLst>
                                  <p:childTnLst>
                                    <p:set>
                                      <p:cBhvr>
                                        <p:cTn dur="1" fill="hold">
                                          <p:stCondLst>
                                            <p:cond delay="0"/>
                                          </p:stCondLst>
                                        </p:cTn>
                                        <p:tgtEl>
                                          <p:spTgt spid="93"/>
                                        </p:tgtEl>
                                        <p:attrNameLst>
                                          <p:attrName>style.visibility</p:attrName>
                                        </p:attrNameLst>
                                      </p:cBhvr>
                                      <p:to>
                                        <p:strVal val="visible"/>
                                      </p:to>
                                    </p:set>
                                    <p:animEffect filter="fade" transition="in">
                                      <p:cBhvr>
                                        <p:cTn dur="750"/>
                                        <p:tgtEl>
                                          <p:spTgt spid="93"/>
                                        </p:tgtEl>
                                      </p:cBhvr>
                                    </p:animEffect>
                                  </p:childTnLst>
                                </p:cTn>
                              </p:par>
                              <p:par>
                                <p:cTn fill="hold" nodeType="withEffect" presetClass="entr" presetID="10" presetSubtype="0">
                                  <p:stCondLst>
                                    <p:cond delay="500"/>
                                  </p:stCondLst>
                                  <p:childTnLst>
                                    <p:set>
                                      <p:cBhvr>
                                        <p:cTn dur="1" fill="hold">
                                          <p:stCondLst>
                                            <p:cond delay="0"/>
                                          </p:stCondLst>
                                        </p:cTn>
                                        <p:tgtEl>
                                          <p:spTgt spid="95"/>
                                        </p:tgtEl>
                                        <p:attrNameLst>
                                          <p:attrName>style.visibility</p:attrName>
                                        </p:attrNameLst>
                                      </p:cBhvr>
                                      <p:to>
                                        <p:strVal val="visible"/>
                                      </p:to>
                                    </p:set>
                                    <p:animEffect filter="fade" transition="in">
                                      <p:cBhvr>
                                        <p:cTn dur="750"/>
                                        <p:tgtEl>
                                          <p:spTgt spid="95"/>
                                        </p:tgtEl>
                                      </p:cBhvr>
                                    </p:animEffect>
                                  </p:childTnLst>
                                </p:cTn>
                              </p:par>
                              <p:par>
                                <p:cTn fill="hold" nodeType="withEffect" presetClass="entr" presetID="10" presetSubtype="0">
                                  <p:stCondLst>
                                    <p:cond delay="750"/>
                                  </p:stCondLst>
                                  <p:childTnLst>
                                    <p:set>
                                      <p:cBhvr>
                                        <p:cTn dur="1" fill="hold">
                                          <p:stCondLst>
                                            <p:cond delay="0"/>
                                          </p:stCondLst>
                                        </p:cTn>
                                        <p:tgtEl>
                                          <p:spTgt spid="97"/>
                                        </p:tgtEl>
                                        <p:attrNameLst>
                                          <p:attrName>style.visibility</p:attrName>
                                        </p:attrNameLst>
                                      </p:cBhvr>
                                      <p:to>
                                        <p:strVal val="visible"/>
                                      </p:to>
                                    </p:set>
                                    <p:animEffect filter="fade" transition="in">
                                      <p:cBhvr>
                                        <p:cTn dur="750"/>
                                        <p:tgtEl>
                                          <p:spTgt spid="97"/>
                                        </p:tgtEl>
                                      </p:cBhvr>
                                    </p:animEffect>
                                  </p:childTnLst>
                                </p:cTn>
                              </p:par>
                              <p:par>
                                <p:cTn fill="hold" nodeType="withEffect" presetClass="entr" presetID="10" presetSubtype="0">
                                  <p:stCondLst>
                                    <p:cond delay="1000"/>
                                  </p:stCondLst>
                                  <p:childTnLst>
                                    <p:set>
                                      <p:cBhvr>
                                        <p:cTn dur="1" fill="hold">
                                          <p:stCondLst>
                                            <p:cond delay="0"/>
                                          </p:stCondLst>
                                        </p:cTn>
                                        <p:tgtEl>
                                          <p:spTgt spid="99"/>
                                        </p:tgtEl>
                                        <p:attrNameLst>
                                          <p:attrName>style.visibility</p:attrName>
                                        </p:attrNameLst>
                                      </p:cBhvr>
                                      <p:to>
                                        <p:strVal val="visible"/>
                                      </p:to>
                                    </p:set>
                                    <p:animEffect filter="fade" transition="in">
                                      <p:cBhvr>
                                        <p:cTn dur="750"/>
                                        <p:tgtEl>
                                          <p:spTgt spid="99"/>
                                        </p:tgtEl>
                                      </p:cBhvr>
                                    </p:animEffect>
                                  </p:childTnLst>
                                </p:cTn>
                              </p:par>
                              <p:par>
                                <p:cTn fill="hold" nodeType="withEffect" presetClass="entr" presetID="10" presetSubtype="0">
                                  <p:stCondLst>
                                    <p:cond delay="1250"/>
                                  </p:stCondLst>
                                  <p:childTnLst>
                                    <p:set>
                                      <p:cBhvr>
                                        <p:cTn dur="1" fill="hold">
                                          <p:stCondLst>
                                            <p:cond delay="0"/>
                                          </p:stCondLst>
                                        </p:cTn>
                                        <p:tgtEl>
                                          <p:spTgt spid="92"/>
                                        </p:tgtEl>
                                        <p:attrNameLst>
                                          <p:attrName>style.visibility</p:attrName>
                                        </p:attrNameLst>
                                      </p:cBhvr>
                                      <p:to>
                                        <p:strVal val="visible"/>
                                      </p:to>
                                    </p:set>
                                    <p:animEffect filter="fade" transition="in">
                                      <p:cBhvr>
                                        <p:cTn dur="750"/>
                                        <p:tgtEl>
                                          <p:spTgt spid="92"/>
                                        </p:tgtEl>
                                      </p:cBhvr>
                                    </p:animEffect>
                                  </p:childTnLst>
                                </p:cTn>
                              </p:par>
                              <p:par>
                                <p:cTn fill="hold" nodeType="withEffect" presetClass="entr" presetID="10" presetSubtype="0">
                                  <p:stCondLst>
                                    <p:cond delay="1500"/>
                                  </p:stCondLst>
                                  <p:childTnLst>
                                    <p:set>
                                      <p:cBhvr>
                                        <p:cTn dur="1" fill="hold">
                                          <p:stCondLst>
                                            <p:cond delay="0"/>
                                          </p:stCondLst>
                                        </p:cTn>
                                        <p:tgtEl>
                                          <p:spTgt spid="94"/>
                                        </p:tgtEl>
                                        <p:attrNameLst>
                                          <p:attrName>style.visibility</p:attrName>
                                        </p:attrNameLst>
                                      </p:cBhvr>
                                      <p:to>
                                        <p:strVal val="visible"/>
                                      </p:to>
                                    </p:set>
                                    <p:animEffect filter="fade" transition="in">
                                      <p:cBhvr>
                                        <p:cTn dur="750"/>
                                        <p:tgtEl>
                                          <p:spTgt spid="94"/>
                                        </p:tgtEl>
                                      </p:cBhvr>
                                    </p:animEffect>
                                  </p:childTnLst>
                                </p:cTn>
                              </p:par>
                              <p:par>
                                <p:cTn fill="hold" nodeType="withEffect" presetClass="entr" presetID="10" presetSubtype="0">
                                  <p:stCondLst>
                                    <p:cond delay="1750"/>
                                  </p:stCondLst>
                                  <p:childTnLst>
                                    <p:set>
                                      <p:cBhvr>
                                        <p:cTn dur="1" fill="hold">
                                          <p:stCondLst>
                                            <p:cond delay="0"/>
                                          </p:stCondLst>
                                        </p:cTn>
                                        <p:tgtEl>
                                          <p:spTgt spid="96"/>
                                        </p:tgtEl>
                                        <p:attrNameLst>
                                          <p:attrName>style.visibility</p:attrName>
                                        </p:attrNameLst>
                                      </p:cBhvr>
                                      <p:to>
                                        <p:strVal val="visible"/>
                                      </p:to>
                                    </p:set>
                                    <p:animEffect filter="fade" transition="in">
                                      <p:cBhvr>
                                        <p:cTn dur="750"/>
                                        <p:tgtEl>
                                          <p:spTgt spid="96"/>
                                        </p:tgtEl>
                                      </p:cBhvr>
                                    </p:animEffect>
                                  </p:childTnLst>
                                </p:cTn>
                              </p:par>
                              <p:par>
                                <p:cTn fill="hold" nodeType="withEffect" presetClass="entr" presetID="10" presetSubtype="0">
                                  <p:stCondLst>
                                    <p:cond delay="2000"/>
                                  </p:stCondLst>
                                  <p:childTnLst>
                                    <p:set>
                                      <p:cBhvr>
                                        <p:cTn dur="1" fill="hold">
                                          <p:stCondLst>
                                            <p:cond delay="0"/>
                                          </p:stCondLst>
                                        </p:cTn>
                                        <p:tgtEl>
                                          <p:spTgt spid="98"/>
                                        </p:tgtEl>
                                        <p:attrNameLst>
                                          <p:attrName>style.visibility</p:attrName>
                                        </p:attrNameLst>
                                      </p:cBhvr>
                                      <p:to>
                                        <p:strVal val="visible"/>
                                      </p:to>
                                    </p:set>
                                    <p:animEffect filter="fade" transition="in">
                                      <p:cBhvr>
                                        <p:cTn dur="750"/>
                                        <p:tgtEl>
                                          <p:spTgt spid="98"/>
                                        </p:tgtEl>
                                      </p:cBhvr>
                                    </p:animEffect>
                                  </p:childTnLst>
                                </p:cTn>
                              </p:par>
                              <p:par>
                                <p:cTn fill="hold" nodeType="withEffect" presetClass="entr" presetID="10" presetSubtype="0">
                                  <p:stCondLst>
                                    <p:cond delay="2250"/>
                                  </p:stCondLst>
                                  <p:childTnLst>
                                    <p:set>
                                      <p:cBhvr>
                                        <p:cTn dur="1" fill="hold">
                                          <p:stCondLst>
                                            <p:cond delay="0"/>
                                          </p:stCondLst>
                                        </p:cTn>
                                        <p:tgtEl>
                                          <p:spTgt spid="100"/>
                                        </p:tgtEl>
                                        <p:attrNameLst>
                                          <p:attrName>style.visibility</p:attrName>
                                        </p:attrNameLst>
                                      </p:cBhvr>
                                      <p:to>
                                        <p:strVal val="visible"/>
                                      </p:to>
                                    </p:set>
                                    <p:animEffect filter="fade" transition="in">
                                      <p:cBhvr>
                                        <p:cTn dur="75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ustom Layout">
  <p:cSld name="17_Custom Layout">
    <p:spTree>
      <p:nvGrpSpPr>
        <p:cNvPr id="101" name="Shape 101"/>
        <p:cNvGrpSpPr/>
        <p:nvPr/>
      </p:nvGrpSpPr>
      <p:grpSpPr>
        <a:xfrm>
          <a:off x="0" y="0"/>
          <a:ext cx="0" cy="0"/>
          <a:chOff x="0" y="0"/>
          <a:chExt cx="0" cy="0"/>
        </a:xfrm>
      </p:grpSpPr>
      <p:sp>
        <p:nvSpPr>
          <p:cNvPr id="102" name="Google Shape;102;p68"/>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lvl1pPr lvl="0" algn="l">
              <a:lnSpc>
                <a:spcPct val="90000"/>
              </a:lnSpc>
              <a:spcBef>
                <a:spcPts val="0"/>
              </a:spcBef>
              <a:spcAft>
                <a:spcPts val="0"/>
              </a:spcAft>
              <a:buClr>
                <a:schemeClr val="dk1"/>
              </a:buClr>
              <a:buSzPts val="3200"/>
              <a:buFont typeface="Poppi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68"/>
          <p:cNvSpPr/>
          <p:nvPr>
            <p:ph idx="2" type="pic"/>
          </p:nvPr>
        </p:nvSpPr>
        <p:spPr>
          <a:xfrm>
            <a:off x="1104900" y="1787524"/>
            <a:ext cx="2019299" cy="2178051"/>
          </a:xfrm>
          <a:prstGeom prst="roundRect">
            <a:avLst>
              <a:gd fmla="val 9122" name="adj"/>
            </a:avLst>
          </a:prstGeom>
          <a:solidFill>
            <a:srgbClr val="CADDFF"/>
          </a:solidFill>
          <a:ln>
            <a:noFill/>
          </a:ln>
        </p:spPr>
      </p:sp>
      <p:sp>
        <p:nvSpPr>
          <p:cNvPr id="104" name="Google Shape;104;p68"/>
          <p:cNvSpPr/>
          <p:nvPr>
            <p:ph idx="3" type="pic"/>
          </p:nvPr>
        </p:nvSpPr>
        <p:spPr>
          <a:xfrm>
            <a:off x="1104900" y="4152899"/>
            <a:ext cx="2019299" cy="2178051"/>
          </a:xfrm>
          <a:prstGeom prst="roundRect">
            <a:avLst>
              <a:gd fmla="val 9122" name="adj"/>
            </a:avLst>
          </a:prstGeom>
          <a:solidFill>
            <a:srgbClr val="CADDFF"/>
          </a:solidFill>
          <a:ln>
            <a:noFill/>
          </a:ln>
        </p:spPr>
      </p:sp>
      <p:sp>
        <p:nvSpPr>
          <p:cNvPr id="105" name="Google Shape;105;p68"/>
          <p:cNvSpPr/>
          <p:nvPr>
            <p:ph idx="4" type="pic"/>
          </p:nvPr>
        </p:nvSpPr>
        <p:spPr>
          <a:xfrm>
            <a:off x="3371850" y="1787524"/>
            <a:ext cx="2019299" cy="2178051"/>
          </a:xfrm>
          <a:prstGeom prst="roundRect">
            <a:avLst>
              <a:gd fmla="val 9122" name="adj"/>
            </a:avLst>
          </a:prstGeom>
          <a:solidFill>
            <a:srgbClr val="CADDFF"/>
          </a:solidFill>
          <a:ln>
            <a:noFill/>
          </a:ln>
        </p:spPr>
      </p:sp>
      <p:sp>
        <p:nvSpPr>
          <p:cNvPr id="106" name="Google Shape;106;p68"/>
          <p:cNvSpPr/>
          <p:nvPr>
            <p:ph idx="5" type="pic"/>
          </p:nvPr>
        </p:nvSpPr>
        <p:spPr>
          <a:xfrm>
            <a:off x="3371850" y="4152899"/>
            <a:ext cx="2019299" cy="2178051"/>
          </a:xfrm>
          <a:prstGeom prst="roundRect">
            <a:avLst>
              <a:gd fmla="val 9122" name="adj"/>
            </a:avLst>
          </a:prstGeom>
          <a:solidFill>
            <a:srgbClr val="CADDFF"/>
          </a:solidFill>
          <a:ln>
            <a:noFill/>
          </a:ln>
        </p:spPr>
      </p:sp>
      <p:sp>
        <p:nvSpPr>
          <p:cNvPr id="107" name="Google Shape;107;p68"/>
          <p:cNvSpPr/>
          <p:nvPr>
            <p:ph idx="6" type="pic"/>
          </p:nvPr>
        </p:nvSpPr>
        <p:spPr>
          <a:xfrm>
            <a:off x="5638800" y="1787524"/>
            <a:ext cx="3124200" cy="4543426"/>
          </a:xfrm>
          <a:prstGeom prst="roundRect">
            <a:avLst>
              <a:gd fmla="val 5463" name="adj"/>
            </a:avLst>
          </a:prstGeom>
          <a:solidFill>
            <a:srgbClr val="CADDFF"/>
          </a:solidFill>
          <a:ln>
            <a:noFill/>
          </a:ln>
        </p:spPr>
      </p:sp>
      <p:sp>
        <p:nvSpPr>
          <p:cNvPr id="108" name="Google Shape;108;p68"/>
          <p:cNvSpPr/>
          <p:nvPr>
            <p:ph idx="7" type="pic"/>
          </p:nvPr>
        </p:nvSpPr>
        <p:spPr>
          <a:xfrm>
            <a:off x="9010651" y="1787524"/>
            <a:ext cx="2019299" cy="2178051"/>
          </a:xfrm>
          <a:prstGeom prst="roundRect">
            <a:avLst>
              <a:gd fmla="val 9122" name="adj"/>
            </a:avLst>
          </a:prstGeom>
          <a:solidFill>
            <a:srgbClr val="CADDFF"/>
          </a:solidFill>
          <a:ln>
            <a:noFill/>
          </a:ln>
        </p:spPr>
      </p:sp>
      <p:sp>
        <p:nvSpPr>
          <p:cNvPr id="109" name="Google Shape;109;p68"/>
          <p:cNvSpPr/>
          <p:nvPr>
            <p:ph idx="8" type="pic"/>
          </p:nvPr>
        </p:nvSpPr>
        <p:spPr>
          <a:xfrm>
            <a:off x="9010651" y="4152898"/>
            <a:ext cx="2019299" cy="2178051"/>
          </a:xfrm>
          <a:prstGeom prst="roundRect">
            <a:avLst>
              <a:gd fmla="val 9122" name="adj"/>
            </a:avLst>
          </a:prstGeom>
          <a:solidFill>
            <a:srgbClr val="CADDFF"/>
          </a:solidFill>
          <a:ln>
            <a:noFill/>
          </a:ln>
        </p:spPr>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2" presetSubtype="4">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750"/>
                                        <p:tgtEl>
                                          <p:spTgt spid="10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750"/>
                                        <p:tgtEl>
                                          <p:spTgt spid="10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750"/>
                                        <p:tgtEl>
                                          <p:spTgt spid="10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750"/>
                                        <p:tgtEl>
                                          <p:spTgt spid="10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0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p:tgtEl>
                                          <p:spTgt spid="10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25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750"/>
                                        <p:tgtEl>
                                          <p:spTgt spid="1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5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750"/>
                                        <p:tgtEl>
                                          <p:spTgt spid="10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ustom Layout">
  <p:cSld name="18_Custom Layout">
    <p:spTree>
      <p:nvGrpSpPr>
        <p:cNvPr id="110" name="Shape 110"/>
        <p:cNvGrpSpPr/>
        <p:nvPr/>
      </p:nvGrpSpPr>
      <p:grpSpPr>
        <a:xfrm>
          <a:off x="0" y="0"/>
          <a:ext cx="0" cy="0"/>
          <a:chOff x="0" y="0"/>
          <a:chExt cx="0" cy="0"/>
        </a:xfrm>
      </p:grpSpPr>
      <p:sp>
        <p:nvSpPr>
          <p:cNvPr id="111" name="Google Shape;111;p69"/>
          <p:cNvSpPr/>
          <p:nvPr>
            <p:ph idx="2" type="pic"/>
          </p:nvPr>
        </p:nvSpPr>
        <p:spPr>
          <a:xfrm>
            <a:off x="7810498" y="2291293"/>
            <a:ext cx="2438402" cy="2465914"/>
          </a:xfrm>
          <a:prstGeom prst="roundRect">
            <a:avLst>
              <a:gd fmla="val 7968" name="adj"/>
            </a:avLst>
          </a:prstGeom>
          <a:solidFill>
            <a:srgbClr val="CADDFF"/>
          </a:solidFill>
          <a:ln>
            <a:noFill/>
          </a:ln>
        </p:spPr>
      </p:sp>
      <p:sp>
        <p:nvSpPr>
          <p:cNvPr id="112" name="Google Shape;112;p69"/>
          <p:cNvSpPr/>
          <p:nvPr>
            <p:ph idx="3" type="pic"/>
          </p:nvPr>
        </p:nvSpPr>
        <p:spPr>
          <a:xfrm>
            <a:off x="1943100" y="2291293"/>
            <a:ext cx="2438402" cy="2465914"/>
          </a:xfrm>
          <a:prstGeom prst="roundRect">
            <a:avLst>
              <a:gd fmla="val 7968" name="adj"/>
            </a:avLst>
          </a:prstGeom>
          <a:solidFill>
            <a:srgbClr val="CADDFF"/>
          </a:solidFill>
          <a:ln>
            <a:noFill/>
          </a:ln>
        </p:spPr>
      </p:sp>
      <p:sp>
        <p:nvSpPr>
          <p:cNvPr id="113" name="Google Shape;113;p69"/>
          <p:cNvSpPr txBox="1"/>
          <p:nvPr>
            <p:ph type="title"/>
          </p:nvPr>
        </p:nvSpPr>
        <p:spPr>
          <a:xfrm>
            <a:off x="1119187" y="724094"/>
            <a:ext cx="9953625" cy="961832"/>
          </a:xfrm>
          <a:prstGeom prst="rect">
            <a:avLst/>
          </a:prstGeom>
          <a:noFill/>
          <a:ln>
            <a:noFill/>
          </a:ln>
        </p:spPr>
        <p:txBody>
          <a:bodyPr anchorCtr="0" anchor="ctr" bIns="45700" lIns="0" spcFirstLastPara="1" rIns="91425" wrap="square" tIns="91425">
            <a:normAutofit/>
          </a:bodyPr>
          <a:lstStyle>
            <a:lvl1pPr lvl="0" algn="ctr">
              <a:lnSpc>
                <a:spcPct val="90000"/>
              </a:lnSpc>
              <a:spcBef>
                <a:spcPts val="0"/>
              </a:spcBef>
              <a:spcAft>
                <a:spcPts val="0"/>
              </a:spcAft>
              <a:buClr>
                <a:schemeClr val="dk1"/>
              </a:buClr>
              <a:buSzPts val="4000"/>
              <a:buFont typeface="Poppins"/>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69"/>
          <p:cNvSpPr/>
          <p:nvPr>
            <p:ph idx="4" type="pic"/>
          </p:nvPr>
        </p:nvSpPr>
        <p:spPr>
          <a:xfrm>
            <a:off x="4876798" y="2034118"/>
            <a:ext cx="2438402" cy="2465914"/>
          </a:xfrm>
          <a:prstGeom prst="roundRect">
            <a:avLst>
              <a:gd fmla="val 7968" name="adj"/>
            </a:avLst>
          </a:prstGeom>
          <a:solidFill>
            <a:srgbClr val="CADDFF"/>
          </a:solidFill>
          <a:ln>
            <a:noFill/>
          </a:ln>
          <a:effectLst>
            <a:outerShdw blurRad="381000" rotWithShape="0" algn="ctr" dir="5400000" dist="127000">
              <a:srgbClr val="000000">
                <a:alpha val="29411"/>
              </a:srgbClr>
            </a:outerShdw>
          </a:effectLst>
        </p:spPr>
      </p:sp>
      <p:sp>
        <p:nvSpPr>
          <p:cNvPr id="115" name="Google Shape;115;p69"/>
          <p:cNvSpPr/>
          <p:nvPr/>
        </p:nvSpPr>
        <p:spPr>
          <a:xfrm>
            <a:off x="-547591" y="2291293"/>
            <a:ext cx="1928521" cy="2465914"/>
          </a:xfrm>
          <a:prstGeom prst="roundRect">
            <a:avLst>
              <a:gd fmla="val 1169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116" name="Google Shape;116;p69"/>
          <p:cNvSpPr/>
          <p:nvPr/>
        </p:nvSpPr>
        <p:spPr>
          <a:xfrm>
            <a:off x="10811068" y="2291293"/>
            <a:ext cx="1928521" cy="2465914"/>
          </a:xfrm>
          <a:prstGeom prst="roundRect">
            <a:avLst>
              <a:gd fmla="val 1169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Tree>
  </p:cSld>
  <p:clrMapOvr>
    <a:masterClrMapping/>
  </p:clrMapOvr>
  <mc:AlternateContent>
    <mc:Choice Requires="p14">
      <p:transition>
        <p14:reveal dir="l"/>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Custom Layout">
  <p:cSld name="19_Custom Layout">
    <p:spTree>
      <p:nvGrpSpPr>
        <p:cNvPr id="117" name="Shape 117"/>
        <p:cNvGrpSpPr/>
        <p:nvPr/>
      </p:nvGrpSpPr>
      <p:grpSpPr>
        <a:xfrm>
          <a:off x="0" y="0"/>
          <a:ext cx="0" cy="0"/>
          <a:chOff x="0" y="0"/>
          <a:chExt cx="0" cy="0"/>
        </a:xfrm>
      </p:grpSpPr>
      <p:sp>
        <p:nvSpPr>
          <p:cNvPr id="118" name="Google Shape;118;p70"/>
          <p:cNvSpPr txBox="1"/>
          <p:nvPr>
            <p:ph type="title"/>
          </p:nvPr>
        </p:nvSpPr>
        <p:spPr>
          <a:xfrm>
            <a:off x="1119187" y="724094"/>
            <a:ext cx="9953625" cy="961832"/>
          </a:xfrm>
          <a:prstGeom prst="rect">
            <a:avLst/>
          </a:prstGeom>
          <a:noFill/>
          <a:ln>
            <a:noFill/>
          </a:ln>
        </p:spPr>
        <p:txBody>
          <a:bodyPr anchorCtr="0" anchor="ctr" bIns="45700" lIns="0" spcFirstLastPara="1" rIns="91425" wrap="square" tIns="91425">
            <a:normAutofit/>
          </a:bodyPr>
          <a:lstStyle>
            <a:lvl1pPr lvl="0" algn="ctr">
              <a:lnSpc>
                <a:spcPct val="90000"/>
              </a:lnSpc>
              <a:spcBef>
                <a:spcPts val="0"/>
              </a:spcBef>
              <a:spcAft>
                <a:spcPts val="0"/>
              </a:spcAft>
              <a:buClr>
                <a:schemeClr val="dk1"/>
              </a:buClr>
              <a:buSzPts val="4000"/>
              <a:buFont typeface="Poppins"/>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70"/>
          <p:cNvSpPr/>
          <p:nvPr>
            <p:ph idx="2" type="pic"/>
          </p:nvPr>
        </p:nvSpPr>
        <p:spPr>
          <a:xfrm>
            <a:off x="2889160" y="3222611"/>
            <a:ext cx="310777" cy="312189"/>
          </a:xfrm>
          <a:prstGeom prst="ellipse">
            <a:avLst/>
          </a:prstGeom>
          <a:solidFill>
            <a:srgbClr val="CADDFF"/>
          </a:solidFill>
          <a:ln>
            <a:noFill/>
          </a:ln>
        </p:spPr>
      </p:sp>
      <p:sp>
        <p:nvSpPr>
          <p:cNvPr id="120" name="Google Shape;120;p70"/>
          <p:cNvSpPr/>
          <p:nvPr>
            <p:ph idx="3" type="pic"/>
          </p:nvPr>
        </p:nvSpPr>
        <p:spPr>
          <a:xfrm>
            <a:off x="8313412" y="3059889"/>
            <a:ext cx="310777" cy="312189"/>
          </a:xfrm>
          <a:prstGeom prst="ellipse">
            <a:avLst/>
          </a:prstGeom>
          <a:solidFill>
            <a:srgbClr val="CADDFF"/>
          </a:solidFill>
          <a:ln>
            <a:noFill/>
          </a:ln>
        </p:spPr>
      </p:sp>
      <p:sp>
        <p:nvSpPr>
          <p:cNvPr id="121" name="Google Shape;121;p70"/>
          <p:cNvSpPr/>
          <p:nvPr>
            <p:ph idx="4" type="pic"/>
          </p:nvPr>
        </p:nvSpPr>
        <p:spPr>
          <a:xfrm>
            <a:off x="6633174" y="2167735"/>
            <a:ext cx="676812" cy="679886"/>
          </a:xfrm>
          <a:prstGeom prst="ellipse">
            <a:avLst/>
          </a:prstGeom>
          <a:solidFill>
            <a:srgbClr val="CADDFF"/>
          </a:solidFill>
          <a:ln>
            <a:noFill/>
          </a:ln>
        </p:spPr>
      </p:sp>
      <p:sp>
        <p:nvSpPr>
          <p:cNvPr id="122" name="Google Shape;122;p70"/>
          <p:cNvSpPr/>
          <p:nvPr>
            <p:ph idx="5" type="pic"/>
          </p:nvPr>
        </p:nvSpPr>
        <p:spPr>
          <a:xfrm>
            <a:off x="9484342" y="4275365"/>
            <a:ext cx="676812" cy="679886"/>
          </a:xfrm>
          <a:prstGeom prst="ellipse">
            <a:avLst/>
          </a:prstGeom>
          <a:solidFill>
            <a:srgbClr val="CADDFF"/>
          </a:solidFill>
          <a:ln>
            <a:noFill/>
          </a:ln>
        </p:spPr>
      </p:sp>
      <p:sp>
        <p:nvSpPr>
          <p:cNvPr id="123" name="Google Shape;123;p70"/>
          <p:cNvSpPr/>
          <p:nvPr>
            <p:ph idx="6" type="pic"/>
          </p:nvPr>
        </p:nvSpPr>
        <p:spPr>
          <a:xfrm>
            <a:off x="5237804" y="2920768"/>
            <a:ext cx="676812" cy="679886"/>
          </a:xfrm>
          <a:prstGeom prst="ellipse">
            <a:avLst/>
          </a:prstGeom>
          <a:solidFill>
            <a:srgbClr val="CADDFF"/>
          </a:solidFill>
          <a:ln>
            <a:noFill/>
          </a:ln>
        </p:spPr>
      </p:sp>
      <p:sp>
        <p:nvSpPr>
          <p:cNvPr id="124" name="Google Shape;124;p70"/>
          <p:cNvSpPr/>
          <p:nvPr>
            <p:ph idx="7" type="pic"/>
          </p:nvPr>
        </p:nvSpPr>
        <p:spPr>
          <a:xfrm>
            <a:off x="6543231" y="3999763"/>
            <a:ext cx="310777" cy="312189"/>
          </a:xfrm>
          <a:prstGeom prst="ellipse">
            <a:avLst/>
          </a:prstGeom>
          <a:solidFill>
            <a:srgbClr val="CADDFF"/>
          </a:solidFill>
          <a:ln>
            <a:noFill/>
          </a:ln>
        </p:spPr>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100"/>
                                  </p:stCondLst>
                                  <p:childTnLst>
                                    <p:set>
                                      <p:cBhvr>
                                        <p:cTn dur="1" fill="hold">
                                          <p:stCondLst>
                                            <p:cond delay="0"/>
                                          </p:stCondLst>
                                        </p:cTn>
                                        <p:tgtEl>
                                          <p:spTgt spid="123"/>
                                        </p:tgtEl>
                                        <p:attrNameLst>
                                          <p:attrName>style.visibility</p:attrName>
                                        </p:attrNameLst>
                                      </p:cBhvr>
                                      <p:to>
                                        <p:strVal val="visible"/>
                                      </p:to>
                                    </p:set>
                                    <p:animEffect filter="fade" transition="in">
                                      <p:cBhvr>
                                        <p:cTn dur="750"/>
                                        <p:tgtEl>
                                          <p:spTgt spid="123"/>
                                        </p:tgtEl>
                                      </p:cBhvr>
                                    </p:animEffect>
                                  </p:childTnLst>
                                </p:cTn>
                              </p:par>
                              <p:par>
                                <p:cTn fill="hold" nodeType="withEffect" presetClass="entr" presetID="10" presetSubtype="0">
                                  <p:stCondLst>
                                    <p:cond delay="1500"/>
                                  </p:stCondLst>
                                  <p:childTnLst>
                                    <p:set>
                                      <p:cBhvr>
                                        <p:cTn dur="1" fill="hold">
                                          <p:stCondLst>
                                            <p:cond delay="0"/>
                                          </p:stCondLst>
                                        </p:cTn>
                                        <p:tgtEl>
                                          <p:spTgt spid="121"/>
                                        </p:tgtEl>
                                        <p:attrNameLst>
                                          <p:attrName>style.visibility</p:attrName>
                                        </p:attrNameLst>
                                      </p:cBhvr>
                                      <p:to>
                                        <p:strVal val="visible"/>
                                      </p:to>
                                    </p:set>
                                    <p:animEffect filter="fade" transition="in">
                                      <p:cBhvr>
                                        <p:cTn dur="900"/>
                                        <p:tgtEl>
                                          <p:spTgt spid="121"/>
                                        </p:tgtEl>
                                      </p:cBhvr>
                                    </p:animEffect>
                                  </p:childTnLst>
                                </p:cTn>
                              </p:par>
                              <p:par>
                                <p:cTn fill="hold" nodeType="withEffect" presetClass="entr" presetID="10" presetSubtype="0">
                                  <p:stCondLst>
                                    <p:cond delay="1900"/>
                                  </p:stCondLst>
                                  <p:childTnLst>
                                    <p:set>
                                      <p:cBhvr>
                                        <p:cTn dur="1" fill="hold">
                                          <p:stCondLst>
                                            <p:cond delay="0"/>
                                          </p:stCondLst>
                                        </p:cTn>
                                        <p:tgtEl>
                                          <p:spTgt spid="122"/>
                                        </p:tgtEl>
                                        <p:attrNameLst>
                                          <p:attrName>style.visibility</p:attrName>
                                        </p:attrNameLst>
                                      </p:cBhvr>
                                      <p:to>
                                        <p:strVal val="visible"/>
                                      </p:to>
                                    </p:set>
                                    <p:animEffect filter="fade" transition="in">
                                      <p:cBhvr>
                                        <p:cTn dur="750"/>
                                        <p:tgtEl>
                                          <p:spTgt spid="122"/>
                                        </p:tgtEl>
                                      </p:cBhvr>
                                    </p:animEffect>
                                  </p:childTnLst>
                                </p:cTn>
                              </p:par>
                              <p:par>
                                <p:cTn fill="hold" nodeType="withEffect" presetClass="entr" presetID="23" presetSubtype="16">
                                  <p:stCondLst>
                                    <p:cond delay="60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750"/>
                                        <p:tgtEl>
                                          <p:spTgt spid="119"/>
                                        </p:tgtEl>
                                        <p:attrNameLst>
                                          <p:attrName>ppt_w</p:attrName>
                                        </p:attrNameLst>
                                      </p:cBhvr>
                                      <p:tavLst>
                                        <p:tav fmla="" tm="0">
                                          <p:val>
                                            <p:strVal val="0"/>
                                          </p:val>
                                        </p:tav>
                                        <p:tav fmla="" tm="100000">
                                          <p:val>
                                            <p:strVal val="#ppt_w"/>
                                          </p:val>
                                        </p:tav>
                                      </p:tavLst>
                                    </p:anim>
                                    <p:anim calcmode="lin" valueType="num">
                                      <p:cBhvr additive="base">
                                        <p:cTn dur="750"/>
                                        <p:tgtEl>
                                          <p:spTgt spid="11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00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750"/>
                                        <p:tgtEl>
                                          <p:spTgt spid="124"/>
                                        </p:tgtEl>
                                        <p:attrNameLst>
                                          <p:attrName>ppt_w</p:attrName>
                                        </p:attrNameLst>
                                      </p:cBhvr>
                                      <p:tavLst>
                                        <p:tav fmla="" tm="0">
                                          <p:val>
                                            <p:strVal val="0"/>
                                          </p:val>
                                        </p:tav>
                                        <p:tav fmla="" tm="100000">
                                          <p:val>
                                            <p:strVal val="#ppt_w"/>
                                          </p:val>
                                        </p:tav>
                                      </p:tavLst>
                                    </p:anim>
                                    <p:anim calcmode="lin" valueType="num">
                                      <p:cBhvr additive="base">
                                        <p:cTn dur="750"/>
                                        <p:tgtEl>
                                          <p:spTgt spid="12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30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750"/>
                                        <p:tgtEl>
                                          <p:spTgt spid="120"/>
                                        </p:tgtEl>
                                        <p:attrNameLst>
                                          <p:attrName>ppt_w</p:attrName>
                                        </p:attrNameLst>
                                      </p:cBhvr>
                                      <p:tavLst>
                                        <p:tav fmla="" tm="0">
                                          <p:val>
                                            <p:strVal val="0"/>
                                          </p:val>
                                        </p:tav>
                                        <p:tav fmla="" tm="100000">
                                          <p:val>
                                            <p:strVal val="#ppt_w"/>
                                          </p:val>
                                        </p:tav>
                                      </p:tavLst>
                                    </p:anim>
                                    <p:anim calcmode="lin" valueType="num">
                                      <p:cBhvr additive="base">
                                        <p:cTn dur="750"/>
                                        <p:tgtEl>
                                          <p:spTgt spid="12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Title Slide">
  <p:cSld name="29_Title Slide">
    <p:spTree>
      <p:nvGrpSpPr>
        <p:cNvPr id="125" name="Shape 125"/>
        <p:cNvGrpSpPr/>
        <p:nvPr/>
      </p:nvGrpSpPr>
      <p:grpSpPr>
        <a:xfrm>
          <a:off x="0" y="0"/>
          <a:ext cx="0" cy="0"/>
          <a:chOff x="0" y="0"/>
          <a:chExt cx="0" cy="0"/>
        </a:xfrm>
      </p:grpSpPr>
      <p:sp>
        <p:nvSpPr>
          <p:cNvPr id="126" name="Google Shape;126;p71"/>
          <p:cNvSpPr/>
          <p:nvPr>
            <p:ph idx="2" type="pic"/>
          </p:nvPr>
        </p:nvSpPr>
        <p:spPr>
          <a:xfrm>
            <a:off x="5876925" y="1466849"/>
            <a:ext cx="6315075" cy="5391151"/>
          </a:xfrm>
          <a:prstGeom prst="rect">
            <a:avLst/>
          </a:prstGeom>
          <a:solidFill>
            <a:srgbClr val="CADDFF"/>
          </a:solidFill>
          <a:ln>
            <a:noFill/>
          </a:ln>
        </p:spPr>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10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3" name="Shape 13"/>
        <p:cNvGrpSpPr/>
        <p:nvPr/>
      </p:nvGrpSpPr>
      <p:grpSpPr>
        <a:xfrm>
          <a:off x="0" y="0"/>
          <a:ext cx="0" cy="0"/>
          <a:chOff x="0" y="0"/>
          <a:chExt cx="0" cy="0"/>
        </a:xfrm>
      </p:grpSpPr>
      <p:sp>
        <p:nvSpPr>
          <p:cNvPr id="14" name="Google Shape;14;p50"/>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lvl1pPr lvl="0" algn="l">
              <a:lnSpc>
                <a:spcPct val="90000"/>
              </a:lnSpc>
              <a:spcBef>
                <a:spcPts val="0"/>
              </a:spcBef>
              <a:spcAft>
                <a:spcPts val="0"/>
              </a:spcAft>
              <a:buClr>
                <a:schemeClr val="dk1"/>
              </a:buClr>
              <a:buSzPts val="3200"/>
              <a:buFont typeface="Poppins"/>
              <a:buNone/>
              <a:defRPr b="1" sz="3200">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p14:reveal dir="l"/>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5" name="Shape 15"/>
        <p:cNvGrpSpPr/>
        <p:nvPr/>
      </p:nvGrpSpPr>
      <p:grpSpPr>
        <a:xfrm>
          <a:off x="0" y="0"/>
          <a:ext cx="0" cy="0"/>
          <a:chOff x="0" y="0"/>
          <a:chExt cx="0" cy="0"/>
        </a:xfrm>
      </p:grpSpPr>
      <p:sp>
        <p:nvSpPr>
          <p:cNvPr id="16" name="Google Shape;16;p51"/>
          <p:cNvSpPr txBox="1"/>
          <p:nvPr>
            <p:ph type="title"/>
          </p:nvPr>
        </p:nvSpPr>
        <p:spPr>
          <a:xfrm>
            <a:off x="1119187" y="724094"/>
            <a:ext cx="9953625" cy="961832"/>
          </a:xfrm>
          <a:prstGeom prst="rect">
            <a:avLst/>
          </a:prstGeom>
          <a:noFill/>
          <a:ln>
            <a:noFill/>
          </a:ln>
        </p:spPr>
        <p:txBody>
          <a:bodyPr anchorCtr="0" anchor="ctr" bIns="45700" lIns="0" spcFirstLastPara="1" rIns="91425" wrap="square" tIns="91425">
            <a:normAutofit/>
          </a:bodyPr>
          <a:lstStyle>
            <a:lvl1pPr lvl="0" algn="ctr">
              <a:lnSpc>
                <a:spcPct val="90000"/>
              </a:lnSpc>
              <a:spcBef>
                <a:spcPts val="0"/>
              </a:spcBef>
              <a:spcAft>
                <a:spcPts val="0"/>
              </a:spcAft>
              <a:buClr>
                <a:schemeClr val="dk1"/>
              </a:buClr>
              <a:buSzPts val="4000"/>
              <a:buFont typeface="Poppins"/>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p14:reveal dir="l"/>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ustom Layout">
  <p:cSld name="21_Custom Layout">
    <p:spTree>
      <p:nvGrpSpPr>
        <p:cNvPr id="17" name="Shape 17"/>
        <p:cNvGrpSpPr/>
        <p:nvPr/>
      </p:nvGrpSpPr>
      <p:grpSpPr>
        <a:xfrm>
          <a:off x="0" y="0"/>
          <a:ext cx="0" cy="0"/>
          <a:chOff x="0" y="0"/>
          <a:chExt cx="0" cy="0"/>
        </a:xfrm>
      </p:grpSpPr>
      <p:sp>
        <p:nvSpPr>
          <p:cNvPr id="18" name="Google Shape;18;p52"/>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lvl1pPr lvl="0" algn="ctr">
              <a:lnSpc>
                <a:spcPct val="90000"/>
              </a:lnSpc>
              <a:spcBef>
                <a:spcPts val="0"/>
              </a:spcBef>
              <a:spcAft>
                <a:spcPts val="0"/>
              </a:spcAft>
              <a:buClr>
                <a:schemeClr val="dk1"/>
              </a:buClr>
              <a:buSzPts val="3200"/>
              <a:buFont typeface="Poppi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p14:reveal dir="l"/>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9" name="Shape 19"/>
        <p:cNvGrpSpPr/>
        <p:nvPr/>
      </p:nvGrpSpPr>
      <p:grpSpPr>
        <a:xfrm>
          <a:off x="0" y="0"/>
          <a:ext cx="0" cy="0"/>
          <a:chOff x="0" y="0"/>
          <a:chExt cx="0" cy="0"/>
        </a:xfrm>
      </p:grpSpPr>
      <p:sp>
        <p:nvSpPr>
          <p:cNvPr id="20" name="Google Shape;20;p53"/>
          <p:cNvSpPr/>
          <p:nvPr>
            <p:ph idx="2" type="pic"/>
          </p:nvPr>
        </p:nvSpPr>
        <p:spPr>
          <a:xfrm>
            <a:off x="1104900" y="1390909"/>
            <a:ext cx="2691687" cy="2938495"/>
          </a:xfrm>
          <a:prstGeom prst="roundRect">
            <a:avLst>
              <a:gd fmla="val 6405" name="adj"/>
            </a:avLst>
          </a:prstGeom>
          <a:solidFill>
            <a:srgbClr val="CADDFF"/>
          </a:solidFill>
          <a:ln>
            <a:noFill/>
          </a:ln>
        </p:spPr>
      </p:sp>
      <p:sp>
        <p:nvSpPr>
          <p:cNvPr id="21" name="Google Shape;21;p53"/>
          <p:cNvSpPr/>
          <p:nvPr>
            <p:ph idx="3" type="pic"/>
          </p:nvPr>
        </p:nvSpPr>
        <p:spPr>
          <a:xfrm>
            <a:off x="4238625" y="1390909"/>
            <a:ext cx="2691687" cy="2938495"/>
          </a:xfrm>
          <a:prstGeom prst="roundRect">
            <a:avLst>
              <a:gd fmla="val 6405" name="adj"/>
            </a:avLst>
          </a:prstGeom>
          <a:solidFill>
            <a:srgbClr val="CADDFF"/>
          </a:solidFill>
          <a:ln>
            <a:noFill/>
          </a:ln>
        </p:spPr>
      </p:sp>
      <p:sp>
        <p:nvSpPr>
          <p:cNvPr id="22" name="Google Shape;22;p53"/>
          <p:cNvSpPr/>
          <p:nvPr>
            <p:ph idx="4" type="pic"/>
          </p:nvPr>
        </p:nvSpPr>
        <p:spPr>
          <a:xfrm>
            <a:off x="7372350" y="1390909"/>
            <a:ext cx="2691687" cy="2938495"/>
          </a:xfrm>
          <a:prstGeom prst="roundRect">
            <a:avLst>
              <a:gd fmla="val 6405" name="adj"/>
            </a:avLst>
          </a:prstGeom>
          <a:solidFill>
            <a:srgbClr val="CADDFF"/>
          </a:solidFill>
          <a:ln>
            <a:noFill/>
          </a:ln>
        </p:spPr>
      </p:sp>
      <p:sp>
        <p:nvSpPr>
          <p:cNvPr id="23" name="Google Shape;23;p53"/>
          <p:cNvSpPr/>
          <p:nvPr/>
        </p:nvSpPr>
        <p:spPr>
          <a:xfrm>
            <a:off x="10506075" y="1390909"/>
            <a:ext cx="2089863" cy="2938495"/>
          </a:xfrm>
          <a:prstGeom prst="roundRect">
            <a:avLst>
              <a:gd fmla="val 6759"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p:tgtEl>
                                          <p:spTgt spid="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3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1000"/>
                                        <p:tgtEl>
                                          <p:spTgt spid="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p:tgtEl>
                                          <p:spTgt spid="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1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p:tgtEl>
                                          <p:spTgt spid="2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4" name="Shape 24"/>
        <p:cNvGrpSpPr/>
        <p:nvPr/>
      </p:nvGrpSpPr>
      <p:grpSpPr>
        <a:xfrm>
          <a:off x="0" y="0"/>
          <a:ext cx="0" cy="0"/>
          <a:chOff x="0" y="0"/>
          <a:chExt cx="0" cy="0"/>
        </a:xfrm>
      </p:grpSpPr>
      <p:sp>
        <p:nvSpPr>
          <p:cNvPr id="25" name="Google Shape;25;p54"/>
          <p:cNvSpPr/>
          <p:nvPr>
            <p:ph idx="2" type="pic"/>
          </p:nvPr>
        </p:nvSpPr>
        <p:spPr>
          <a:xfrm>
            <a:off x="2124075" y="1390909"/>
            <a:ext cx="2691687" cy="2938495"/>
          </a:xfrm>
          <a:prstGeom prst="roundRect">
            <a:avLst>
              <a:gd fmla="val 6405" name="adj"/>
            </a:avLst>
          </a:prstGeom>
          <a:solidFill>
            <a:srgbClr val="CADDFF"/>
          </a:solidFill>
          <a:ln>
            <a:noFill/>
          </a:ln>
        </p:spPr>
      </p:sp>
      <p:sp>
        <p:nvSpPr>
          <p:cNvPr id="26" name="Google Shape;26;p54"/>
          <p:cNvSpPr/>
          <p:nvPr>
            <p:ph idx="3" type="pic"/>
          </p:nvPr>
        </p:nvSpPr>
        <p:spPr>
          <a:xfrm>
            <a:off x="5257800" y="1390909"/>
            <a:ext cx="2691687" cy="2938495"/>
          </a:xfrm>
          <a:prstGeom prst="roundRect">
            <a:avLst>
              <a:gd fmla="val 6405" name="adj"/>
            </a:avLst>
          </a:prstGeom>
          <a:solidFill>
            <a:srgbClr val="CADDFF"/>
          </a:solidFill>
          <a:ln>
            <a:noFill/>
          </a:ln>
        </p:spPr>
      </p:sp>
      <p:sp>
        <p:nvSpPr>
          <p:cNvPr id="27" name="Google Shape;27;p54"/>
          <p:cNvSpPr/>
          <p:nvPr>
            <p:ph idx="4" type="pic"/>
          </p:nvPr>
        </p:nvSpPr>
        <p:spPr>
          <a:xfrm>
            <a:off x="8391525" y="1390909"/>
            <a:ext cx="2691687" cy="2938495"/>
          </a:xfrm>
          <a:prstGeom prst="roundRect">
            <a:avLst>
              <a:gd fmla="val 6405" name="adj"/>
            </a:avLst>
          </a:prstGeom>
          <a:solidFill>
            <a:srgbClr val="CADDFF"/>
          </a:solidFill>
          <a:ln>
            <a:noFill/>
          </a:ln>
        </p:spPr>
      </p:sp>
      <p:sp>
        <p:nvSpPr>
          <p:cNvPr id="28" name="Google Shape;28;p54"/>
          <p:cNvSpPr/>
          <p:nvPr/>
        </p:nvSpPr>
        <p:spPr>
          <a:xfrm>
            <a:off x="-407826" y="1390908"/>
            <a:ext cx="2089863" cy="2938495"/>
          </a:xfrm>
          <a:prstGeom prst="roundRect">
            <a:avLst>
              <a:gd fmla="val 6759"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Tree>
  </p:cSld>
  <p:clrMapOvr>
    <a:masterClrMapping/>
  </p:clrMapOvr>
  <mc:AlternateContent>
    <mc:Choice Requires="p14">
      <p:transition>
        <p14:reveal dir="l"/>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9" name="Shape 29"/>
        <p:cNvGrpSpPr/>
        <p:nvPr/>
      </p:nvGrpSpPr>
      <p:grpSpPr>
        <a:xfrm>
          <a:off x="0" y="0"/>
          <a:ext cx="0" cy="0"/>
          <a:chOff x="0" y="0"/>
          <a:chExt cx="0" cy="0"/>
        </a:xfrm>
      </p:grpSpPr>
      <p:sp>
        <p:nvSpPr>
          <p:cNvPr id="30" name="Google Shape;30;p55"/>
          <p:cNvSpPr/>
          <p:nvPr>
            <p:ph idx="2" type="pic"/>
          </p:nvPr>
        </p:nvSpPr>
        <p:spPr>
          <a:xfrm>
            <a:off x="1514475" y="1733809"/>
            <a:ext cx="9172575" cy="2933441"/>
          </a:xfrm>
          <a:prstGeom prst="roundRect">
            <a:avLst>
              <a:gd fmla="val 6405" name="adj"/>
            </a:avLst>
          </a:prstGeom>
          <a:solidFill>
            <a:srgbClr val="CADDFF"/>
          </a:solidFill>
          <a:ln>
            <a:noFill/>
          </a:ln>
          <a:effectLst>
            <a:outerShdw blurRad="381000" rotWithShape="0" algn="ctr" dir="5400000" dist="127000">
              <a:srgbClr val="000000">
                <a:alpha val="29411"/>
              </a:srgbClr>
            </a:outerShdw>
          </a:effectLst>
        </p:spPr>
      </p:sp>
      <p:sp>
        <p:nvSpPr>
          <p:cNvPr id="31" name="Google Shape;31;p55"/>
          <p:cNvSpPr/>
          <p:nvPr/>
        </p:nvSpPr>
        <p:spPr>
          <a:xfrm>
            <a:off x="4481511" y="-247650"/>
            <a:ext cx="3228975" cy="1152784"/>
          </a:xfrm>
          <a:prstGeom prst="roundRect">
            <a:avLst>
              <a:gd fmla="val 6759"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
                                        </p:tgtEl>
                                        <p:attrNameLst>
                                          <p:attrName>style.visibility</p:attrName>
                                        </p:attrNameLst>
                                      </p:cBhvr>
                                      <p:to>
                                        <p:strVal val="visible"/>
                                      </p:to>
                                    </p:set>
                                    <p:animEffect filter="fade" transition="in">
                                      <p:cBhvr>
                                        <p:cTn dur="500"/>
                                        <p:tgtEl>
                                          <p:spTgt spid="30"/>
                                        </p:tgtEl>
                                      </p:cBhvr>
                                    </p:animEffect>
                                  </p:childTnLst>
                                </p:cTn>
                              </p:par>
                              <p:par>
                                <p:cTn fill="hold" nodeType="withEffect" presetClass="entr" presetID="10" presetSubtype="0">
                                  <p:stCondLst>
                                    <p:cond delay="0"/>
                                  </p:stCondLst>
                                  <p:childTnLst>
                                    <p:set>
                                      <p:cBhvr>
                                        <p:cTn dur="1" fill="hold">
                                          <p:stCondLst>
                                            <p:cond delay="0"/>
                                          </p:stCondLst>
                                        </p:cTn>
                                        <p:tgtEl>
                                          <p:spTgt spid="31"/>
                                        </p:tgtEl>
                                        <p:attrNameLst>
                                          <p:attrName>style.visibility</p:attrName>
                                        </p:attrNameLst>
                                      </p:cBhvr>
                                      <p:to>
                                        <p:strVal val="visible"/>
                                      </p:to>
                                    </p:set>
                                    <p:animEffect filter="fade" transition="in">
                                      <p:cBhvr>
                                        <p:cTn dur="500"/>
                                        <p:tgtEl>
                                          <p:spTgt spid="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32" name="Shape 32"/>
        <p:cNvGrpSpPr/>
        <p:nvPr/>
      </p:nvGrpSpPr>
      <p:grpSpPr>
        <a:xfrm>
          <a:off x="0" y="0"/>
          <a:ext cx="0" cy="0"/>
          <a:chOff x="0" y="0"/>
          <a:chExt cx="0" cy="0"/>
        </a:xfrm>
      </p:grpSpPr>
      <p:sp>
        <p:nvSpPr>
          <p:cNvPr id="33" name="Google Shape;33;p56"/>
          <p:cNvSpPr/>
          <p:nvPr>
            <p:ph idx="2" type="pic"/>
          </p:nvPr>
        </p:nvSpPr>
        <p:spPr>
          <a:xfrm>
            <a:off x="2130295" y="2789853"/>
            <a:ext cx="1928521" cy="2567862"/>
          </a:xfrm>
          <a:prstGeom prst="roundRect">
            <a:avLst>
              <a:gd fmla="val 6405" name="adj"/>
            </a:avLst>
          </a:prstGeom>
          <a:solidFill>
            <a:srgbClr val="CADDFF"/>
          </a:solidFill>
          <a:ln>
            <a:noFill/>
          </a:ln>
          <a:effectLst>
            <a:outerShdw blurRad="381000" rotWithShape="0" algn="ctr" dir="5400000" dist="127000">
              <a:srgbClr val="000000">
                <a:alpha val="29411"/>
              </a:srgbClr>
            </a:outerShdw>
          </a:effectLst>
        </p:spPr>
      </p:sp>
      <p:sp>
        <p:nvSpPr>
          <p:cNvPr id="34" name="Google Shape;34;p56"/>
          <p:cNvSpPr/>
          <p:nvPr/>
        </p:nvSpPr>
        <p:spPr>
          <a:xfrm>
            <a:off x="-547591" y="2789853"/>
            <a:ext cx="1928521" cy="2567862"/>
          </a:xfrm>
          <a:prstGeom prst="roundRect">
            <a:avLst>
              <a:gd fmla="val 6759"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35" name="Google Shape;35;p56"/>
          <p:cNvSpPr/>
          <p:nvPr/>
        </p:nvSpPr>
        <p:spPr>
          <a:xfrm>
            <a:off x="11663005" y="2789853"/>
            <a:ext cx="1928521" cy="2567862"/>
          </a:xfrm>
          <a:prstGeom prst="roundRect">
            <a:avLst>
              <a:gd fmla="val 6759"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36" name="Google Shape;36;p56"/>
          <p:cNvSpPr txBox="1"/>
          <p:nvPr>
            <p:ph type="title"/>
          </p:nvPr>
        </p:nvSpPr>
        <p:spPr>
          <a:xfrm>
            <a:off x="1119187" y="1019369"/>
            <a:ext cx="9953625" cy="961832"/>
          </a:xfrm>
          <a:prstGeom prst="rect">
            <a:avLst/>
          </a:prstGeom>
          <a:noFill/>
          <a:ln>
            <a:noFill/>
          </a:ln>
        </p:spPr>
        <p:txBody>
          <a:bodyPr anchorCtr="0" anchor="ctr" bIns="45700" lIns="0" spcFirstLastPara="1" rIns="91425" wrap="square" tIns="91425">
            <a:normAutofit/>
          </a:bodyPr>
          <a:lstStyle>
            <a:lvl1pPr lvl="0" algn="ctr">
              <a:lnSpc>
                <a:spcPct val="90000"/>
              </a:lnSpc>
              <a:spcBef>
                <a:spcPts val="0"/>
              </a:spcBef>
              <a:spcAft>
                <a:spcPts val="0"/>
              </a:spcAft>
              <a:buClr>
                <a:schemeClr val="dk1"/>
              </a:buClr>
              <a:buSzPts val="4000"/>
              <a:buFont typeface="Poppins"/>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
                                        </p:tgtEl>
                                        <p:attrNameLst>
                                          <p:attrName>style.visibility</p:attrName>
                                        </p:attrNameLst>
                                      </p:cBhvr>
                                      <p:to>
                                        <p:strVal val="visible"/>
                                      </p:to>
                                    </p:set>
                                    <p:animEffect filter="fade" transition="in">
                                      <p:cBhvr>
                                        <p:cTn dur="750"/>
                                        <p:tgtEl>
                                          <p:spTgt spid="36"/>
                                        </p:tgtEl>
                                      </p:cBhvr>
                                    </p:animEffect>
                                  </p:childTnLst>
                                </p:cTn>
                              </p:par>
                              <p:par>
                                <p:cTn fill="hold" nodeType="withEffect" presetClass="entr" presetID="2" presetSubtype="8">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750"/>
                                        <p:tgtEl>
                                          <p:spTgt spid="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4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750"/>
                                        <p:tgtEl>
                                          <p:spTgt spid="3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14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750"/>
                                        <p:tgtEl>
                                          <p:spTgt spid="3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sp>
        <p:nvSpPr>
          <p:cNvPr id="6" name="Google Shape;6;p47"/>
          <p:cNvSpPr txBox="1"/>
          <p:nvPr>
            <p:ph type="title"/>
          </p:nvPr>
        </p:nvSpPr>
        <p:spPr>
          <a:xfrm>
            <a:off x="1104900" y="365125"/>
            <a:ext cx="1022985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oppins"/>
              <a:buNone/>
              <a:defRPr b="1" i="0" sz="4400" u="none" cap="none" strike="noStrike">
                <a:solidFill>
                  <a:schemeClr val="dk1"/>
                </a:solidFill>
                <a:latin typeface="Poppins"/>
                <a:ea typeface="Poppins"/>
                <a:cs typeface="Poppins"/>
                <a:sym typeface="Poppi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47"/>
          <p:cNvSpPr txBox="1"/>
          <p:nvPr>
            <p:ph idx="1" type="body"/>
          </p:nvPr>
        </p:nvSpPr>
        <p:spPr>
          <a:xfrm>
            <a:off x="1104900" y="1825625"/>
            <a:ext cx="10229850" cy="2852511"/>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oppins"/>
                <a:ea typeface="Poppins"/>
                <a:cs typeface="Poppins"/>
                <a:sym typeface="Poppi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oppins"/>
                <a:ea typeface="Poppins"/>
                <a:cs typeface="Poppins"/>
                <a:sym typeface="Poppi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8" name="Google Shape;8;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Poppins"/>
                <a:ea typeface="Poppins"/>
                <a:cs typeface="Poppins"/>
                <a:sym typeface="Poppi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Poppins"/>
                <a:ea typeface="Poppins"/>
                <a:cs typeface="Poppins"/>
                <a:sym typeface="Poppi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Poppins"/>
                <a:ea typeface="Poppins"/>
                <a:cs typeface="Poppins"/>
                <a:sym typeface="Poppi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Poppins"/>
                <a:ea typeface="Poppins"/>
                <a:cs typeface="Poppins"/>
                <a:sym typeface="Poppi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Poppins"/>
                <a:ea typeface="Poppins"/>
                <a:cs typeface="Poppins"/>
                <a:sym typeface="Poppi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Poppins"/>
                <a:ea typeface="Poppins"/>
                <a:cs typeface="Poppins"/>
                <a:sym typeface="Poppi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Poppins"/>
                <a:ea typeface="Poppins"/>
                <a:cs typeface="Poppins"/>
                <a:sym typeface="Poppi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Poppins"/>
                <a:ea typeface="Poppins"/>
                <a:cs typeface="Poppins"/>
                <a:sym typeface="Poppi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mc:AlternateContent>
    <mc:Choice Requires="p14">
      <p:transition>
        <p14:reveal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69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grpSp>
        <p:nvGrpSpPr>
          <p:cNvPr id="131" name="Google Shape;131;p1"/>
          <p:cNvGrpSpPr/>
          <p:nvPr/>
        </p:nvGrpSpPr>
        <p:grpSpPr>
          <a:xfrm>
            <a:off x="5957405" y="620387"/>
            <a:ext cx="5603412" cy="6419046"/>
            <a:chOff x="5494338" y="449263"/>
            <a:chExt cx="5202237" cy="5959476"/>
          </a:xfrm>
        </p:grpSpPr>
        <p:sp>
          <p:nvSpPr>
            <p:cNvPr id="132" name="Google Shape;132;p1"/>
            <p:cNvSpPr/>
            <p:nvPr/>
          </p:nvSpPr>
          <p:spPr>
            <a:xfrm>
              <a:off x="5618163" y="3698876"/>
              <a:ext cx="4832350" cy="115888"/>
            </a:xfrm>
            <a:custGeom>
              <a:rect b="b" l="l" r="r" t="t"/>
              <a:pathLst>
                <a:path extrusionOk="0" h="27" w="1136">
                  <a:moveTo>
                    <a:pt x="1122" y="27"/>
                  </a:moveTo>
                  <a:cubicBezTo>
                    <a:pt x="13" y="27"/>
                    <a:pt x="13" y="27"/>
                    <a:pt x="13" y="27"/>
                  </a:cubicBezTo>
                  <a:cubicBezTo>
                    <a:pt x="6" y="27"/>
                    <a:pt x="0" y="21"/>
                    <a:pt x="0" y="14"/>
                  </a:cubicBezTo>
                  <a:cubicBezTo>
                    <a:pt x="0" y="6"/>
                    <a:pt x="6" y="0"/>
                    <a:pt x="13" y="0"/>
                  </a:cubicBezTo>
                  <a:cubicBezTo>
                    <a:pt x="1122" y="0"/>
                    <a:pt x="1122" y="0"/>
                    <a:pt x="1122" y="0"/>
                  </a:cubicBezTo>
                  <a:cubicBezTo>
                    <a:pt x="1130" y="0"/>
                    <a:pt x="1136" y="6"/>
                    <a:pt x="1136" y="14"/>
                  </a:cubicBezTo>
                  <a:cubicBezTo>
                    <a:pt x="1136" y="21"/>
                    <a:pt x="1130" y="27"/>
                    <a:pt x="1122" y="27"/>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33" name="Google Shape;133;p1"/>
            <p:cNvSpPr/>
            <p:nvPr/>
          </p:nvSpPr>
          <p:spPr>
            <a:xfrm>
              <a:off x="9229725" y="3698876"/>
              <a:ext cx="1220788" cy="115888"/>
            </a:xfrm>
            <a:custGeom>
              <a:rect b="b" l="l" r="r" t="t"/>
              <a:pathLst>
                <a:path extrusionOk="0" h="27" w="287">
                  <a:moveTo>
                    <a:pt x="273" y="0"/>
                  </a:moveTo>
                  <a:cubicBezTo>
                    <a:pt x="14" y="0"/>
                    <a:pt x="14" y="0"/>
                    <a:pt x="14" y="0"/>
                  </a:cubicBezTo>
                  <a:cubicBezTo>
                    <a:pt x="6" y="0"/>
                    <a:pt x="0" y="6"/>
                    <a:pt x="0" y="14"/>
                  </a:cubicBezTo>
                  <a:cubicBezTo>
                    <a:pt x="0" y="21"/>
                    <a:pt x="6" y="27"/>
                    <a:pt x="14" y="27"/>
                  </a:cubicBezTo>
                  <a:cubicBezTo>
                    <a:pt x="30" y="27"/>
                    <a:pt x="30" y="27"/>
                    <a:pt x="30" y="27"/>
                  </a:cubicBezTo>
                  <a:cubicBezTo>
                    <a:pt x="65" y="27"/>
                    <a:pt x="65" y="27"/>
                    <a:pt x="65" y="27"/>
                  </a:cubicBezTo>
                  <a:cubicBezTo>
                    <a:pt x="222" y="27"/>
                    <a:pt x="222" y="27"/>
                    <a:pt x="222" y="27"/>
                  </a:cubicBezTo>
                  <a:cubicBezTo>
                    <a:pt x="257" y="27"/>
                    <a:pt x="257" y="27"/>
                    <a:pt x="257" y="27"/>
                  </a:cubicBezTo>
                  <a:cubicBezTo>
                    <a:pt x="273" y="27"/>
                    <a:pt x="273" y="27"/>
                    <a:pt x="273" y="27"/>
                  </a:cubicBezTo>
                  <a:cubicBezTo>
                    <a:pt x="281" y="27"/>
                    <a:pt x="287" y="21"/>
                    <a:pt x="287" y="14"/>
                  </a:cubicBezTo>
                  <a:cubicBezTo>
                    <a:pt x="287" y="6"/>
                    <a:pt x="281" y="0"/>
                    <a:pt x="273" y="0"/>
                  </a:cubicBezTo>
                </a:path>
              </a:pathLst>
            </a:custGeom>
            <a:solidFill>
              <a:srgbClr val="3865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34" name="Google Shape;134;p1"/>
            <p:cNvSpPr/>
            <p:nvPr/>
          </p:nvSpPr>
          <p:spPr>
            <a:xfrm>
              <a:off x="6642100" y="3954463"/>
              <a:ext cx="3629025" cy="395288"/>
            </a:xfrm>
            <a:prstGeom prst="rect">
              <a:avLst/>
            </a:pr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35" name="Google Shape;135;p1"/>
            <p:cNvSpPr/>
            <p:nvPr/>
          </p:nvSpPr>
          <p:spPr>
            <a:xfrm>
              <a:off x="6642100" y="3954463"/>
              <a:ext cx="3629025" cy="3952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36" name="Google Shape;136;p1"/>
            <p:cNvSpPr/>
            <p:nvPr/>
          </p:nvSpPr>
          <p:spPr>
            <a:xfrm>
              <a:off x="10172700" y="3814763"/>
              <a:ext cx="153988" cy="2505075"/>
            </a:xfrm>
            <a:custGeom>
              <a:rect b="b" l="l" r="r" t="t"/>
              <a:pathLst>
                <a:path extrusionOk="0" h="1578" w="97">
                  <a:moveTo>
                    <a:pt x="30" y="1578"/>
                  </a:moveTo>
                  <a:lnTo>
                    <a:pt x="97" y="1578"/>
                  </a:lnTo>
                  <a:lnTo>
                    <a:pt x="94" y="0"/>
                  </a:lnTo>
                  <a:lnTo>
                    <a:pt x="0" y="0"/>
                  </a:lnTo>
                  <a:lnTo>
                    <a:pt x="30" y="1578"/>
                  </a:ln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37" name="Google Shape;137;p1"/>
            <p:cNvSpPr/>
            <p:nvPr/>
          </p:nvSpPr>
          <p:spPr>
            <a:xfrm>
              <a:off x="10172700" y="3814763"/>
              <a:ext cx="153988" cy="2505075"/>
            </a:xfrm>
            <a:custGeom>
              <a:rect b="b" l="l" r="r" t="t"/>
              <a:pathLst>
                <a:path extrusionOk="0" h="1578" w="97">
                  <a:moveTo>
                    <a:pt x="30" y="1578"/>
                  </a:moveTo>
                  <a:lnTo>
                    <a:pt x="97" y="1578"/>
                  </a:lnTo>
                  <a:lnTo>
                    <a:pt x="94" y="0"/>
                  </a:lnTo>
                  <a:lnTo>
                    <a:pt x="0" y="0"/>
                  </a:lnTo>
                  <a:lnTo>
                    <a:pt x="30" y="1578"/>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38" name="Google Shape;138;p1"/>
            <p:cNvSpPr/>
            <p:nvPr/>
          </p:nvSpPr>
          <p:spPr>
            <a:xfrm>
              <a:off x="10172700" y="3814763"/>
              <a:ext cx="153988" cy="2505075"/>
            </a:xfrm>
            <a:custGeom>
              <a:rect b="b" l="l" r="r" t="t"/>
              <a:pathLst>
                <a:path extrusionOk="0" h="1578" w="97">
                  <a:moveTo>
                    <a:pt x="94" y="0"/>
                  </a:moveTo>
                  <a:lnTo>
                    <a:pt x="0" y="0"/>
                  </a:lnTo>
                  <a:lnTo>
                    <a:pt x="30" y="1578"/>
                  </a:lnTo>
                  <a:lnTo>
                    <a:pt x="97" y="1578"/>
                  </a:lnTo>
                  <a:lnTo>
                    <a:pt x="94" y="0"/>
                  </a:lnTo>
                  <a:close/>
                </a:path>
              </a:pathLst>
            </a:custGeom>
            <a:solidFill>
              <a:srgbClr val="3C474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39" name="Google Shape;139;p1"/>
            <p:cNvSpPr/>
            <p:nvPr/>
          </p:nvSpPr>
          <p:spPr>
            <a:xfrm>
              <a:off x="9110663" y="3814763"/>
              <a:ext cx="395288" cy="2505075"/>
            </a:xfrm>
            <a:custGeom>
              <a:rect b="b" l="l" r="r" t="t"/>
              <a:pathLst>
                <a:path extrusionOk="0" h="1578" w="249">
                  <a:moveTo>
                    <a:pt x="69" y="1578"/>
                  </a:moveTo>
                  <a:lnTo>
                    <a:pt x="0" y="1578"/>
                  </a:lnTo>
                  <a:lnTo>
                    <a:pt x="155" y="0"/>
                  </a:lnTo>
                  <a:lnTo>
                    <a:pt x="249" y="0"/>
                  </a:lnTo>
                  <a:lnTo>
                    <a:pt x="69" y="1578"/>
                  </a:lnTo>
                  <a:close/>
                </a:path>
              </a:pathLst>
            </a:custGeom>
            <a:solidFill>
              <a:srgbClr val="263238">
                <a:alpha val="8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40" name="Google Shape;140;p1"/>
            <p:cNvSpPr/>
            <p:nvPr/>
          </p:nvSpPr>
          <p:spPr>
            <a:xfrm>
              <a:off x="9110663" y="3814763"/>
              <a:ext cx="395288" cy="2505075"/>
            </a:xfrm>
            <a:custGeom>
              <a:rect b="b" l="l" r="r" t="t"/>
              <a:pathLst>
                <a:path extrusionOk="0" h="1578" w="249">
                  <a:moveTo>
                    <a:pt x="69" y="1578"/>
                  </a:moveTo>
                  <a:lnTo>
                    <a:pt x="0" y="1578"/>
                  </a:lnTo>
                  <a:lnTo>
                    <a:pt x="155" y="0"/>
                  </a:lnTo>
                  <a:lnTo>
                    <a:pt x="249" y="0"/>
                  </a:lnTo>
                  <a:lnTo>
                    <a:pt x="69" y="1578"/>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41" name="Google Shape;141;p1"/>
            <p:cNvSpPr/>
            <p:nvPr/>
          </p:nvSpPr>
          <p:spPr>
            <a:xfrm>
              <a:off x="9110663" y="3814763"/>
              <a:ext cx="395288" cy="2505075"/>
            </a:xfrm>
            <a:custGeom>
              <a:rect b="b" l="l" r="r" t="t"/>
              <a:pathLst>
                <a:path extrusionOk="0" h="1578" w="249">
                  <a:moveTo>
                    <a:pt x="249" y="0"/>
                  </a:moveTo>
                  <a:lnTo>
                    <a:pt x="155" y="0"/>
                  </a:lnTo>
                  <a:lnTo>
                    <a:pt x="0" y="1578"/>
                  </a:lnTo>
                  <a:lnTo>
                    <a:pt x="69" y="1578"/>
                  </a:lnTo>
                  <a:lnTo>
                    <a:pt x="249"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42" name="Google Shape;142;p1"/>
            <p:cNvSpPr/>
            <p:nvPr/>
          </p:nvSpPr>
          <p:spPr>
            <a:xfrm>
              <a:off x="6557963" y="3814763"/>
              <a:ext cx="157163" cy="2505075"/>
            </a:xfrm>
            <a:custGeom>
              <a:rect b="b" l="l" r="r" t="t"/>
              <a:pathLst>
                <a:path extrusionOk="0" h="1578" w="99">
                  <a:moveTo>
                    <a:pt x="29" y="1578"/>
                  </a:moveTo>
                  <a:lnTo>
                    <a:pt x="99" y="1578"/>
                  </a:lnTo>
                  <a:lnTo>
                    <a:pt x="96" y="0"/>
                  </a:lnTo>
                  <a:lnTo>
                    <a:pt x="0" y="0"/>
                  </a:lnTo>
                  <a:lnTo>
                    <a:pt x="29" y="1578"/>
                  </a:lnTo>
                  <a:close/>
                </a:path>
              </a:pathLst>
            </a:custGeom>
            <a:solidFill>
              <a:srgbClr val="263238">
                <a:alpha val="8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43" name="Google Shape;143;p1"/>
            <p:cNvSpPr/>
            <p:nvPr/>
          </p:nvSpPr>
          <p:spPr>
            <a:xfrm>
              <a:off x="6557963" y="3814763"/>
              <a:ext cx="157163" cy="2505075"/>
            </a:xfrm>
            <a:custGeom>
              <a:rect b="b" l="l" r="r" t="t"/>
              <a:pathLst>
                <a:path extrusionOk="0" h="1578" w="99">
                  <a:moveTo>
                    <a:pt x="29" y="1578"/>
                  </a:moveTo>
                  <a:lnTo>
                    <a:pt x="99" y="1578"/>
                  </a:lnTo>
                  <a:lnTo>
                    <a:pt x="96" y="0"/>
                  </a:lnTo>
                  <a:lnTo>
                    <a:pt x="0" y="0"/>
                  </a:lnTo>
                  <a:lnTo>
                    <a:pt x="29" y="1578"/>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44" name="Google Shape;144;p1"/>
            <p:cNvSpPr/>
            <p:nvPr/>
          </p:nvSpPr>
          <p:spPr>
            <a:xfrm>
              <a:off x="6573838" y="4660901"/>
              <a:ext cx="136525" cy="1658938"/>
            </a:xfrm>
            <a:custGeom>
              <a:rect b="b" l="l" r="r" t="t"/>
              <a:pathLst>
                <a:path extrusionOk="0" h="1045" w="86">
                  <a:moveTo>
                    <a:pt x="86" y="0"/>
                  </a:moveTo>
                  <a:lnTo>
                    <a:pt x="0" y="0"/>
                  </a:lnTo>
                  <a:lnTo>
                    <a:pt x="19" y="1045"/>
                  </a:lnTo>
                  <a:lnTo>
                    <a:pt x="70" y="1045"/>
                  </a:lnTo>
                  <a:lnTo>
                    <a:pt x="86" y="536"/>
                  </a:lnTo>
                  <a:lnTo>
                    <a:pt x="8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45" name="Google Shape;145;p1"/>
            <p:cNvSpPr/>
            <p:nvPr/>
          </p:nvSpPr>
          <p:spPr>
            <a:xfrm>
              <a:off x="5494338" y="3814763"/>
              <a:ext cx="400050" cy="2505075"/>
            </a:xfrm>
            <a:custGeom>
              <a:rect b="b" l="l" r="r" t="t"/>
              <a:pathLst>
                <a:path extrusionOk="0" h="1578" w="252">
                  <a:moveTo>
                    <a:pt x="69" y="1578"/>
                  </a:moveTo>
                  <a:lnTo>
                    <a:pt x="0" y="1578"/>
                  </a:lnTo>
                  <a:lnTo>
                    <a:pt x="155" y="0"/>
                  </a:lnTo>
                  <a:lnTo>
                    <a:pt x="252" y="0"/>
                  </a:lnTo>
                  <a:lnTo>
                    <a:pt x="69" y="1578"/>
                  </a:ln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46" name="Google Shape;146;p1"/>
            <p:cNvSpPr/>
            <p:nvPr/>
          </p:nvSpPr>
          <p:spPr>
            <a:xfrm>
              <a:off x="5494338" y="3814763"/>
              <a:ext cx="400050" cy="2505075"/>
            </a:xfrm>
            <a:custGeom>
              <a:rect b="b" l="l" r="r" t="t"/>
              <a:pathLst>
                <a:path extrusionOk="0" h="1578" w="252">
                  <a:moveTo>
                    <a:pt x="69" y="1578"/>
                  </a:moveTo>
                  <a:lnTo>
                    <a:pt x="0" y="1578"/>
                  </a:lnTo>
                  <a:lnTo>
                    <a:pt x="155" y="0"/>
                  </a:lnTo>
                  <a:lnTo>
                    <a:pt x="252" y="0"/>
                  </a:lnTo>
                  <a:lnTo>
                    <a:pt x="69" y="1578"/>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47" name="Google Shape;147;p1"/>
            <p:cNvSpPr/>
            <p:nvPr/>
          </p:nvSpPr>
          <p:spPr>
            <a:xfrm>
              <a:off x="5494338" y="3814763"/>
              <a:ext cx="400050" cy="2505075"/>
            </a:xfrm>
            <a:custGeom>
              <a:rect b="b" l="l" r="r" t="t"/>
              <a:pathLst>
                <a:path extrusionOk="0" h="1578" w="252">
                  <a:moveTo>
                    <a:pt x="252" y="0"/>
                  </a:moveTo>
                  <a:lnTo>
                    <a:pt x="155" y="0"/>
                  </a:lnTo>
                  <a:lnTo>
                    <a:pt x="0" y="1578"/>
                  </a:lnTo>
                  <a:lnTo>
                    <a:pt x="69" y="1578"/>
                  </a:lnTo>
                  <a:lnTo>
                    <a:pt x="252"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48" name="Google Shape;148;p1"/>
            <p:cNvSpPr/>
            <p:nvPr/>
          </p:nvSpPr>
          <p:spPr>
            <a:xfrm>
              <a:off x="8310563" y="3209926"/>
              <a:ext cx="349250" cy="488950"/>
            </a:xfrm>
            <a:custGeom>
              <a:rect b="b" l="l" r="r" t="t"/>
              <a:pathLst>
                <a:path extrusionOk="0" h="308" w="220">
                  <a:moveTo>
                    <a:pt x="220" y="308"/>
                  </a:moveTo>
                  <a:lnTo>
                    <a:pt x="64" y="308"/>
                  </a:lnTo>
                  <a:lnTo>
                    <a:pt x="0" y="0"/>
                  </a:lnTo>
                  <a:lnTo>
                    <a:pt x="158" y="0"/>
                  </a:lnTo>
                  <a:lnTo>
                    <a:pt x="220" y="308"/>
                  </a:ln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49" name="Google Shape;149;p1"/>
            <p:cNvSpPr/>
            <p:nvPr/>
          </p:nvSpPr>
          <p:spPr>
            <a:xfrm>
              <a:off x="7842250" y="2779713"/>
              <a:ext cx="1263650" cy="822325"/>
            </a:xfrm>
            <a:custGeom>
              <a:rect b="b" l="l" r="r" t="t"/>
              <a:pathLst>
                <a:path extrusionOk="0" h="193" w="297">
                  <a:moveTo>
                    <a:pt x="271" y="193"/>
                  </a:moveTo>
                  <a:cubicBezTo>
                    <a:pt x="15" y="193"/>
                    <a:pt x="15" y="193"/>
                    <a:pt x="15" y="193"/>
                  </a:cubicBezTo>
                  <a:cubicBezTo>
                    <a:pt x="7" y="193"/>
                    <a:pt x="0" y="186"/>
                    <a:pt x="1" y="177"/>
                  </a:cubicBezTo>
                  <a:cubicBezTo>
                    <a:pt x="10" y="15"/>
                    <a:pt x="10" y="15"/>
                    <a:pt x="10" y="15"/>
                  </a:cubicBezTo>
                  <a:cubicBezTo>
                    <a:pt x="11" y="7"/>
                    <a:pt x="18" y="0"/>
                    <a:pt x="27" y="0"/>
                  </a:cubicBezTo>
                  <a:cubicBezTo>
                    <a:pt x="282" y="0"/>
                    <a:pt x="282" y="0"/>
                    <a:pt x="282" y="0"/>
                  </a:cubicBezTo>
                  <a:cubicBezTo>
                    <a:pt x="291" y="0"/>
                    <a:pt x="297" y="7"/>
                    <a:pt x="297" y="15"/>
                  </a:cubicBezTo>
                  <a:cubicBezTo>
                    <a:pt x="287" y="177"/>
                    <a:pt x="287" y="177"/>
                    <a:pt x="287" y="177"/>
                  </a:cubicBezTo>
                  <a:cubicBezTo>
                    <a:pt x="286" y="186"/>
                    <a:pt x="279" y="193"/>
                    <a:pt x="271" y="193"/>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50" name="Google Shape;150;p1"/>
            <p:cNvSpPr/>
            <p:nvPr/>
          </p:nvSpPr>
          <p:spPr>
            <a:xfrm>
              <a:off x="7862888" y="2814638"/>
              <a:ext cx="1192213" cy="752475"/>
            </a:xfrm>
            <a:custGeom>
              <a:rect b="b" l="l" r="r" t="t"/>
              <a:pathLst>
                <a:path extrusionOk="0" h="177" w="280">
                  <a:moveTo>
                    <a:pt x="6" y="177"/>
                  </a:moveTo>
                  <a:cubicBezTo>
                    <a:pt x="4" y="177"/>
                    <a:pt x="3" y="176"/>
                    <a:pt x="1" y="175"/>
                  </a:cubicBezTo>
                  <a:cubicBezTo>
                    <a:pt x="0" y="173"/>
                    <a:pt x="0" y="171"/>
                    <a:pt x="0" y="170"/>
                  </a:cubicBezTo>
                  <a:cubicBezTo>
                    <a:pt x="9" y="8"/>
                    <a:pt x="9" y="8"/>
                    <a:pt x="9" y="8"/>
                  </a:cubicBezTo>
                  <a:cubicBezTo>
                    <a:pt x="10" y="4"/>
                    <a:pt x="13" y="0"/>
                    <a:pt x="18" y="0"/>
                  </a:cubicBezTo>
                  <a:cubicBezTo>
                    <a:pt x="273" y="0"/>
                    <a:pt x="273" y="0"/>
                    <a:pt x="273" y="0"/>
                  </a:cubicBezTo>
                  <a:cubicBezTo>
                    <a:pt x="275" y="0"/>
                    <a:pt x="277" y="1"/>
                    <a:pt x="278" y="2"/>
                  </a:cubicBezTo>
                  <a:cubicBezTo>
                    <a:pt x="279" y="3"/>
                    <a:pt x="280" y="5"/>
                    <a:pt x="280" y="7"/>
                  </a:cubicBezTo>
                  <a:cubicBezTo>
                    <a:pt x="270" y="169"/>
                    <a:pt x="270" y="169"/>
                    <a:pt x="270" y="169"/>
                  </a:cubicBezTo>
                  <a:cubicBezTo>
                    <a:pt x="270" y="173"/>
                    <a:pt x="266" y="177"/>
                    <a:pt x="262" y="177"/>
                  </a:cubicBezTo>
                  <a:lnTo>
                    <a:pt x="6" y="1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51" name="Google Shape;151;p1"/>
            <p:cNvSpPr/>
            <p:nvPr/>
          </p:nvSpPr>
          <p:spPr>
            <a:xfrm>
              <a:off x="8366125" y="2779713"/>
              <a:ext cx="279400" cy="242888"/>
            </a:xfrm>
            <a:custGeom>
              <a:rect b="b" l="l" r="r" t="t"/>
              <a:pathLst>
                <a:path extrusionOk="0" h="153" w="176">
                  <a:moveTo>
                    <a:pt x="0" y="0"/>
                  </a:moveTo>
                  <a:lnTo>
                    <a:pt x="45" y="153"/>
                  </a:lnTo>
                  <a:lnTo>
                    <a:pt x="17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52" name="Google Shape;152;p1"/>
            <p:cNvSpPr/>
            <p:nvPr/>
          </p:nvSpPr>
          <p:spPr>
            <a:xfrm>
              <a:off x="6677025" y="2168526"/>
              <a:ext cx="33338" cy="46038"/>
            </a:xfrm>
            <a:custGeom>
              <a:rect b="b" l="l" r="r" t="t"/>
              <a:pathLst>
                <a:path extrusionOk="0" h="11" w="8">
                  <a:moveTo>
                    <a:pt x="0" y="6"/>
                  </a:moveTo>
                  <a:cubicBezTo>
                    <a:pt x="1" y="9"/>
                    <a:pt x="3" y="11"/>
                    <a:pt x="5" y="11"/>
                  </a:cubicBezTo>
                  <a:cubicBezTo>
                    <a:pt x="7" y="11"/>
                    <a:pt x="8" y="9"/>
                    <a:pt x="7" y="5"/>
                  </a:cubicBezTo>
                  <a:cubicBezTo>
                    <a:pt x="7" y="2"/>
                    <a:pt x="5" y="0"/>
                    <a:pt x="3" y="0"/>
                  </a:cubicBezTo>
                  <a:cubicBezTo>
                    <a:pt x="1" y="0"/>
                    <a:pt x="0" y="3"/>
                    <a:pt x="0" y="6"/>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53" name="Google Shape;153;p1"/>
            <p:cNvSpPr/>
            <p:nvPr/>
          </p:nvSpPr>
          <p:spPr>
            <a:xfrm>
              <a:off x="6692900" y="2214563"/>
              <a:ext cx="55563" cy="111125"/>
            </a:xfrm>
            <a:custGeom>
              <a:rect b="b" l="l" r="r" t="t"/>
              <a:pathLst>
                <a:path extrusionOk="0" h="26" w="13">
                  <a:moveTo>
                    <a:pt x="0" y="0"/>
                  </a:moveTo>
                  <a:cubicBezTo>
                    <a:pt x="0" y="0"/>
                    <a:pt x="6" y="15"/>
                    <a:pt x="13" y="22"/>
                  </a:cubicBezTo>
                  <a:cubicBezTo>
                    <a:pt x="9" y="26"/>
                    <a:pt x="1" y="24"/>
                    <a:pt x="1" y="24"/>
                  </a:cubicBezTo>
                  <a:lnTo>
                    <a:pt x="0" y="0"/>
                  </a:lnTo>
                  <a:close/>
                </a:path>
              </a:pathLst>
            </a:custGeom>
            <a:solidFill>
              <a:srgbClr val="A027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54" name="Google Shape;154;p1"/>
            <p:cNvSpPr/>
            <p:nvPr/>
          </p:nvSpPr>
          <p:spPr>
            <a:xfrm>
              <a:off x="6626225" y="2087563"/>
              <a:ext cx="63500" cy="53975"/>
            </a:xfrm>
            <a:custGeom>
              <a:rect b="b" l="l" r="r" t="t"/>
              <a:pathLst>
                <a:path extrusionOk="0" h="13" w="15">
                  <a:moveTo>
                    <a:pt x="2" y="13"/>
                  </a:moveTo>
                  <a:cubicBezTo>
                    <a:pt x="1" y="13"/>
                    <a:pt x="1" y="13"/>
                    <a:pt x="1" y="13"/>
                  </a:cubicBezTo>
                  <a:cubicBezTo>
                    <a:pt x="0" y="13"/>
                    <a:pt x="0" y="12"/>
                    <a:pt x="0" y="11"/>
                  </a:cubicBezTo>
                  <a:cubicBezTo>
                    <a:pt x="4" y="2"/>
                    <a:pt x="12" y="0"/>
                    <a:pt x="13" y="0"/>
                  </a:cubicBezTo>
                  <a:cubicBezTo>
                    <a:pt x="14" y="0"/>
                    <a:pt x="15" y="1"/>
                    <a:pt x="15" y="1"/>
                  </a:cubicBezTo>
                  <a:cubicBezTo>
                    <a:pt x="15" y="2"/>
                    <a:pt x="14" y="3"/>
                    <a:pt x="13" y="4"/>
                  </a:cubicBezTo>
                  <a:cubicBezTo>
                    <a:pt x="13" y="4"/>
                    <a:pt x="7" y="5"/>
                    <a:pt x="4" y="12"/>
                  </a:cubicBezTo>
                  <a:cubicBezTo>
                    <a:pt x="3" y="13"/>
                    <a:pt x="3" y="13"/>
                    <a:pt x="2" y="13"/>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55" name="Google Shape;155;p1"/>
            <p:cNvSpPr/>
            <p:nvPr/>
          </p:nvSpPr>
          <p:spPr>
            <a:xfrm>
              <a:off x="6281738" y="2397126"/>
              <a:ext cx="357188" cy="447675"/>
            </a:xfrm>
            <a:custGeom>
              <a:rect b="b" l="l" r="r" t="t"/>
              <a:pathLst>
                <a:path extrusionOk="0" h="105" w="84">
                  <a:moveTo>
                    <a:pt x="3" y="0"/>
                  </a:moveTo>
                  <a:cubicBezTo>
                    <a:pt x="27" y="19"/>
                    <a:pt x="27" y="19"/>
                    <a:pt x="27" y="19"/>
                  </a:cubicBezTo>
                  <a:cubicBezTo>
                    <a:pt x="59" y="44"/>
                    <a:pt x="59" y="44"/>
                    <a:pt x="59" y="44"/>
                  </a:cubicBezTo>
                  <a:cubicBezTo>
                    <a:pt x="58" y="45"/>
                    <a:pt x="57" y="51"/>
                    <a:pt x="56" y="56"/>
                  </a:cubicBezTo>
                  <a:cubicBezTo>
                    <a:pt x="55" y="65"/>
                    <a:pt x="54" y="72"/>
                    <a:pt x="74" y="77"/>
                  </a:cubicBezTo>
                  <a:cubicBezTo>
                    <a:pt x="79" y="79"/>
                    <a:pt x="82" y="82"/>
                    <a:pt x="83" y="86"/>
                  </a:cubicBezTo>
                  <a:cubicBezTo>
                    <a:pt x="84" y="92"/>
                    <a:pt x="80" y="99"/>
                    <a:pt x="62" y="102"/>
                  </a:cubicBezTo>
                  <a:cubicBezTo>
                    <a:pt x="40" y="105"/>
                    <a:pt x="22" y="99"/>
                    <a:pt x="8" y="93"/>
                  </a:cubicBezTo>
                  <a:cubicBezTo>
                    <a:pt x="0" y="89"/>
                    <a:pt x="0" y="84"/>
                    <a:pt x="4" y="76"/>
                  </a:cubicBezTo>
                  <a:cubicBezTo>
                    <a:pt x="14" y="53"/>
                    <a:pt x="9" y="23"/>
                    <a:pt x="3" y="0"/>
                  </a:cubicBezTo>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56" name="Google Shape;156;p1"/>
            <p:cNvSpPr/>
            <p:nvPr/>
          </p:nvSpPr>
          <p:spPr>
            <a:xfrm>
              <a:off x="6175375" y="2619376"/>
              <a:ext cx="531813" cy="160338"/>
            </a:xfrm>
            <a:custGeom>
              <a:rect b="b" l="l" r="r" t="t"/>
              <a:pathLst>
                <a:path extrusionOk="0" h="38" w="125">
                  <a:moveTo>
                    <a:pt x="0" y="31"/>
                  </a:moveTo>
                  <a:cubicBezTo>
                    <a:pt x="8" y="15"/>
                    <a:pt x="11" y="3"/>
                    <a:pt x="11" y="3"/>
                  </a:cubicBezTo>
                  <a:cubicBezTo>
                    <a:pt x="11" y="3"/>
                    <a:pt x="72" y="0"/>
                    <a:pt x="92" y="6"/>
                  </a:cubicBezTo>
                  <a:cubicBezTo>
                    <a:pt x="112" y="12"/>
                    <a:pt x="125" y="38"/>
                    <a:pt x="125" y="38"/>
                  </a:cubicBezTo>
                  <a:cubicBezTo>
                    <a:pt x="0" y="31"/>
                    <a:pt x="0" y="31"/>
                    <a:pt x="0" y="31"/>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57" name="Google Shape;157;p1"/>
            <p:cNvSpPr/>
            <p:nvPr/>
          </p:nvSpPr>
          <p:spPr>
            <a:xfrm>
              <a:off x="5949950" y="2860676"/>
              <a:ext cx="611188" cy="876300"/>
            </a:xfrm>
            <a:custGeom>
              <a:rect b="b" l="l" r="r" t="t"/>
              <a:pathLst>
                <a:path extrusionOk="0" h="206" w="144">
                  <a:moveTo>
                    <a:pt x="78" y="19"/>
                  </a:moveTo>
                  <a:cubicBezTo>
                    <a:pt x="77" y="24"/>
                    <a:pt x="75" y="29"/>
                    <a:pt x="74" y="34"/>
                  </a:cubicBezTo>
                  <a:cubicBezTo>
                    <a:pt x="69" y="50"/>
                    <a:pt x="69" y="50"/>
                    <a:pt x="69" y="50"/>
                  </a:cubicBezTo>
                  <a:cubicBezTo>
                    <a:pt x="66" y="60"/>
                    <a:pt x="64" y="71"/>
                    <a:pt x="62" y="81"/>
                  </a:cubicBezTo>
                  <a:cubicBezTo>
                    <a:pt x="59" y="91"/>
                    <a:pt x="58" y="102"/>
                    <a:pt x="56" y="112"/>
                  </a:cubicBezTo>
                  <a:cubicBezTo>
                    <a:pt x="55" y="122"/>
                    <a:pt x="55" y="132"/>
                    <a:pt x="56" y="141"/>
                  </a:cubicBezTo>
                  <a:cubicBezTo>
                    <a:pt x="56" y="145"/>
                    <a:pt x="57" y="149"/>
                    <a:pt x="57" y="152"/>
                  </a:cubicBezTo>
                  <a:cubicBezTo>
                    <a:pt x="58" y="153"/>
                    <a:pt x="58" y="154"/>
                    <a:pt x="58" y="155"/>
                  </a:cubicBezTo>
                  <a:cubicBezTo>
                    <a:pt x="58" y="156"/>
                    <a:pt x="59" y="156"/>
                    <a:pt x="59" y="157"/>
                  </a:cubicBezTo>
                  <a:cubicBezTo>
                    <a:pt x="59" y="157"/>
                    <a:pt x="59" y="157"/>
                    <a:pt x="59" y="157"/>
                  </a:cubicBezTo>
                  <a:cubicBezTo>
                    <a:pt x="59" y="157"/>
                    <a:pt x="59" y="157"/>
                    <a:pt x="59" y="157"/>
                  </a:cubicBezTo>
                  <a:cubicBezTo>
                    <a:pt x="59" y="157"/>
                    <a:pt x="58" y="156"/>
                    <a:pt x="58" y="156"/>
                  </a:cubicBezTo>
                  <a:cubicBezTo>
                    <a:pt x="58" y="155"/>
                    <a:pt x="57" y="155"/>
                    <a:pt x="57" y="154"/>
                  </a:cubicBezTo>
                  <a:cubicBezTo>
                    <a:pt x="56" y="153"/>
                    <a:pt x="55" y="153"/>
                    <a:pt x="55" y="153"/>
                  </a:cubicBezTo>
                  <a:cubicBezTo>
                    <a:pt x="54" y="152"/>
                    <a:pt x="54" y="152"/>
                    <a:pt x="54" y="152"/>
                  </a:cubicBezTo>
                  <a:cubicBezTo>
                    <a:pt x="55" y="153"/>
                    <a:pt x="56" y="154"/>
                    <a:pt x="58" y="154"/>
                  </a:cubicBezTo>
                  <a:cubicBezTo>
                    <a:pt x="60" y="155"/>
                    <a:pt x="62" y="156"/>
                    <a:pt x="64" y="157"/>
                  </a:cubicBezTo>
                  <a:cubicBezTo>
                    <a:pt x="69" y="158"/>
                    <a:pt x="74" y="160"/>
                    <a:pt x="79" y="161"/>
                  </a:cubicBezTo>
                  <a:cubicBezTo>
                    <a:pt x="100" y="166"/>
                    <a:pt x="122" y="170"/>
                    <a:pt x="144" y="175"/>
                  </a:cubicBezTo>
                  <a:cubicBezTo>
                    <a:pt x="143" y="203"/>
                    <a:pt x="143" y="203"/>
                    <a:pt x="143" y="203"/>
                  </a:cubicBezTo>
                  <a:cubicBezTo>
                    <a:pt x="131" y="204"/>
                    <a:pt x="120" y="205"/>
                    <a:pt x="108" y="206"/>
                  </a:cubicBezTo>
                  <a:cubicBezTo>
                    <a:pt x="96" y="206"/>
                    <a:pt x="84" y="206"/>
                    <a:pt x="72" y="205"/>
                  </a:cubicBezTo>
                  <a:cubicBezTo>
                    <a:pt x="66" y="205"/>
                    <a:pt x="60" y="204"/>
                    <a:pt x="53" y="203"/>
                  </a:cubicBezTo>
                  <a:cubicBezTo>
                    <a:pt x="50" y="202"/>
                    <a:pt x="46" y="201"/>
                    <a:pt x="43" y="200"/>
                  </a:cubicBezTo>
                  <a:cubicBezTo>
                    <a:pt x="39" y="199"/>
                    <a:pt x="35" y="198"/>
                    <a:pt x="31" y="196"/>
                  </a:cubicBezTo>
                  <a:cubicBezTo>
                    <a:pt x="28" y="195"/>
                    <a:pt x="26" y="193"/>
                    <a:pt x="23" y="191"/>
                  </a:cubicBezTo>
                  <a:cubicBezTo>
                    <a:pt x="21" y="190"/>
                    <a:pt x="20" y="188"/>
                    <a:pt x="18" y="186"/>
                  </a:cubicBezTo>
                  <a:cubicBezTo>
                    <a:pt x="17" y="185"/>
                    <a:pt x="16" y="184"/>
                    <a:pt x="16" y="183"/>
                  </a:cubicBezTo>
                  <a:cubicBezTo>
                    <a:pt x="15" y="182"/>
                    <a:pt x="15" y="182"/>
                    <a:pt x="14" y="181"/>
                  </a:cubicBezTo>
                  <a:cubicBezTo>
                    <a:pt x="14" y="180"/>
                    <a:pt x="14" y="180"/>
                    <a:pt x="14" y="180"/>
                  </a:cubicBezTo>
                  <a:cubicBezTo>
                    <a:pt x="11" y="174"/>
                    <a:pt x="11" y="174"/>
                    <a:pt x="11" y="174"/>
                  </a:cubicBezTo>
                  <a:cubicBezTo>
                    <a:pt x="10" y="172"/>
                    <a:pt x="10" y="171"/>
                    <a:pt x="9" y="169"/>
                  </a:cubicBezTo>
                  <a:cubicBezTo>
                    <a:pt x="6" y="161"/>
                    <a:pt x="4" y="154"/>
                    <a:pt x="3" y="147"/>
                  </a:cubicBezTo>
                  <a:cubicBezTo>
                    <a:pt x="0" y="119"/>
                    <a:pt x="3" y="94"/>
                    <a:pt x="7" y="70"/>
                  </a:cubicBezTo>
                  <a:cubicBezTo>
                    <a:pt x="9" y="58"/>
                    <a:pt x="12" y="47"/>
                    <a:pt x="15" y="35"/>
                  </a:cubicBezTo>
                  <a:cubicBezTo>
                    <a:pt x="16" y="29"/>
                    <a:pt x="18" y="23"/>
                    <a:pt x="20" y="18"/>
                  </a:cubicBezTo>
                  <a:cubicBezTo>
                    <a:pt x="22" y="12"/>
                    <a:pt x="24" y="6"/>
                    <a:pt x="26" y="0"/>
                  </a:cubicBezTo>
                  <a:cubicBezTo>
                    <a:pt x="78" y="19"/>
                    <a:pt x="78" y="19"/>
                    <a:pt x="78" y="19"/>
                  </a:cubicBezTo>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58" name="Google Shape;158;p1"/>
            <p:cNvSpPr/>
            <p:nvPr/>
          </p:nvSpPr>
          <p:spPr>
            <a:xfrm>
              <a:off x="5922963" y="2686051"/>
              <a:ext cx="460375" cy="574675"/>
            </a:xfrm>
            <a:custGeom>
              <a:rect b="b" l="l" r="r" t="t"/>
              <a:pathLst>
                <a:path extrusionOk="0" h="135" w="108">
                  <a:moveTo>
                    <a:pt x="47" y="10"/>
                  </a:moveTo>
                  <a:cubicBezTo>
                    <a:pt x="85" y="0"/>
                    <a:pt x="108" y="31"/>
                    <a:pt x="95" y="82"/>
                  </a:cubicBezTo>
                  <a:cubicBezTo>
                    <a:pt x="82" y="133"/>
                    <a:pt x="78" y="135"/>
                    <a:pt x="78" y="135"/>
                  </a:cubicBezTo>
                  <a:cubicBezTo>
                    <a:pt x="0" y="122"/>
                    <a:pt x="0" y="122"/>
                    <a:pt x="0" y="122"/>
                  </a:cubicBezTo>
                  <a:cubicBezTo>
                    <a:pt x="9" y="72"/>
                    <a:pt x="9" y="20"/>
                    <a:pt x="47" y="10"/>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59" name="Google Shape;159;p1"/>
            <p:cNvSpPr/>
            <p:nvPr/>
          </p:nvSpPr>
          <p:spPr>
            <a:xfrm>
              <a:off x="6477000" y="3559176"/>
              <a:ext cx="280988" cy="203200"/>
            </a:xfrm>
            <a:custGeom>
              <a:rect b="b" l="l" r="r" t="t"/>
              <a:pathLst>
                <a:path extrusionOk="0" h="48" w="66">
                  <a:moveTo>
                    <a:pt x="40" y="0"/>
                  </a:moveTo>
                  <a:cubicBezTo>
                    <a:pt x="34" y="0"/>
                    <a:pt x="34" y="0"/>
                    <a:pt x="34" y="0"/>
                  </a:cubicBezTo>
                  <a:cubicBezTo>
                    <a:pt x="17" y="0"/>
                    <a:pt x="14" y="4"/>
                    <a:pt x="4" y="14"/>
                  </a:cubicBezTo>
                  <a:cubicBezTo>
                    <a:pt x="0" y="35"/>
                    <a:pt x="0" y="35"/>
                    <a:pt x="0" y="35"/>
                  </a:cubicBezTo>
                  <a:cubicBezTo>
                    <a:pt x="27" y="48"/>
                    <a:pt x="41" y="33"/>
                    <a:pt x="41" y="33"/>
                  </a:cubicBezTo>
                  <a:cubicBezTo>
                    <a:pt x="66" y="33"/>
                    <a:pt x="66" y="33"/>
                    <a:pt x="66" y="33"/>
                  </a:cubicBezTo>
                  <a:cubicBezTo>
                    <a:pt x="58" y="13"/>
                    <a:pt x="58" y="13"/>
                    <a:pt x="58" y="13"/>
                  </a:cubicBezTo>
                  <a:cubicBezTo>
                    <a:pt x="54" y="6"/>
                    <a:pt x="48" y="1"/>
                    <a:pt x="40" y="0"/>
                  </a:cubicBezTo>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60" name="Google Shape;160;p1"/>
            <p:cNvSpPr/>
            <p:nvPr/>
          </p:nvSpPr>
          <p:spPr>
            <a:xfrm>
              <a:off x="6216650" y="1933576"/>
              <a:ext cx="511175" cy="714375"/>
            </a:xfrm>
            <a:custGeom>
              <a:rect b="b" l="l" r="r" t="t"/>
              <a:pathLst>
                <a:path extrusionOk="0" h="168" w="120">
                  <a:moveTo>
                    <a:pt x="7" y="69"/>
                  </a:moveTo>
                  <a:cubicBezTo>
                    <a:pt x="14" y="106"/>
                    <a:pt x="16" y="128"/>
                    <a:pt x="37" y="144"/>
                  </a:cubicBezTo>
                  <a:cubicBezTo>
                    <a:pt x="68" y="168"/>
                    <a:pt x="112" y="145"/>
                    <a:pt x="116" y="107"/>
                  </a:cubicBezTo>
                  <a:cubicBezTo>
                    <a:pt x="120" y="73"/>
                    <a:pt x="108" y="19"/>
                    <a:pt x="70" y="10"/>
                  </a:cubicBezTo>
                  <a:cubicBezTo>
                    <a:pt x="33" y="0"/>
                    <a:pt x="0" y="33"/>
                    <a:pt x="7" y="69"/>
                  </a:cubicBezTo>
                  <a:close/>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61" name="Google Shape;161;p1"/>
            <p:cNvSpPr/>
            <p:nvPr/>
          </p:nvSpPr>
          <p:spPr>
            <a:xfrm>
              <a:off x="6046788" y="1806576"/>
              <a:ext cx="638175" cy="696913"/>
            </a:xfrm>
            <a:custGeom>
              <a:rect b="b" l="l" r="r" t="t"/>
              <a:pathLst>
                <a:path extrusionOk="0" h="164" w="150">
                  <a:moveTo>
                    <a:pt x="119" y="112"/>
                  </a:moveTo>
                  <a:cubicBezTo>
                    <a:pt x="145" y="110"/>
                    <a:pt x="138" y="83"/>
                    <a:pt x="130" y="77"/>
                  </a:cubicBezTo>
                  <a:cubicBezTo>
                    <a:pt x="142" y="72"/>
                    <a:pt x="150" y="53"/>
                    <a:pt x="139" y="40"/>
                  </a:cubicBezTo>
                  <a:cubicBezTo>
                    <a:pt x="146" y="22"/>
                    <a:pt x="126" y="0"/>
                    <a:pt x="91" y="3"/>
                  </a:cubicBezTo>
                  <a:cubicBezTo>
                    <a:pt x="66" y="6"/>
                    <a:pt x="63" y="19"/>
                    <a:pt x="63" y="19"/>
                  </a:cubicBezTo>
                  <a:cubicBezTo>
                    <a:pt x="63" y="19"/>
                    <a:pt x="33" y="16"/>
                    <a:pt x="21" y="41"/>
                  </a:cubicBezTo>
                  <a:cubicBezTo>
                    <a:pt x="10" y="62"/>
                    <a:pt x="23" y="74"/>
                    <a:pt x="23" y="74"/>
                  </a:cubicBezTo>
                  <a:cubicBezTo>
                    <a:pt x="23" y="74"/>
                    <a:pt x="0" y="80"/>
                    <a:pt x="6" y="110"/>
                  </a:cubicBezTo>
                  <a:cubicBezTo>
                    <a:pt x="13" y="141"/>
                    <a:pt x="38" y="134"/>
                    <a:pt x="38" y="134"/>
                  </a:cubicBezTo>
                  <a:cubicBezTo>
                    <a:pt x="38" y="134"/>
                    <a:pt x="32" y="163"/>
                    <a:pt x="65" y="164"/>
                  </a:cubicBezTo>
                  <a:cubicBezTo>
                    <a:pt x="94" y="164"/>
                    <a:pt x="94" y="143"/>
                    <a:pt x="94" y="143"/>
                  </a:cubicBezTo>
                  <a:cubicBezTo>
                    <a:pt x="94" y="143"/>
                    <a:pt x="131" y="139"/>
                    <a:pt x="119" y="112"/>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62" name="Google Shape;162;p1"/>
            <p:cNvSpPr/>
            <p:nvPr/>
          </p:nvSpPr>
          <p:spPr>
            <a:xfrm>
              <a:off x="6459538" y="2206626"/>
              <a:ext cx="153988" cy="182563"/>
            </a:xfrm>
            <a:custGeom>
              <a:rect b="b" l="l" r="r" t="t"/>
              <a:pathLst>
                <a:path extrusionOk="0" h="43" w="36">
                  <a:moveTo>
                    <a:pt x="3" y="20"/>
                  </a:moveTo>
                  <a:cubicBezTo>
                    <a:pt x="6" y="29"/>
                    <a:pt x="13" y="35"/>
                    <a:pt x="19" y="38"/>
                  </a:cubicBezTo>
                  <a:cubicBezTo>
                    <a:pt x="28" y="43"/>
                    <a:pt x="36" y="33"/>
                    <a:pt x="34" y="23"/>
                  </a:cubicBezTo>
                  <a:cubicBezTo>
                    <a:pt x="33" y="14"/>
                    <a:pt x="24" y="2"/>
                    <a:pt x="14" y="1"/>
                  </a:cubicBezTo>
                  <a:cubicBezTo>
                    <a:pt x="4" y="0"/>
                    <a:pt x="0" y="11"/>
                    <a:pt x="3" y="20"/>
                  </a:cubicBezTo>
                  <a:close/>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63" name="Google Shape;163;p1"/>
            <p:cNvSpPr/>
            <p:nvPr/>
          </p:nvSpPr>
          <p:spPr>
            <a:xfrm>
              <a:off x="8016875" y="5702301"/>
              <a:ext cx="255588" cy="425450"/>
            </a:xfrm>
            <a:custGeom>
              <a:rect b="b" l="l" r="r" t="t"/>
              <a:pathLst>
                <a:path extrusionOk="0" h="268" w="161">
                  <a:moveTo>
                    <a:pt x="67" y="268"/>
                  </a:moveTo>
                  <a:lnTo>
                    <a:pt x="161" y="228"/>
                  </a:lnTo>
                  <a:lnTo>
                    <a:pt x="94" y="0"/>
                  </a:lnTo>
                  <a:lnTo>
                    <a:pt x="0" y="38"/>
                  </a:lnTo>
                  <a:lnTo>
                    <a:pt x="67" y="268"/>
                  </a:lnTo>
                  <a:close/>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64" name="Google Shape;164;p1"/>
            <p:cNvSpPr/>
            <p:nvPr/>
          </p:nvSpPr>
          <p:spPr>
            <a:xfrm>
              <a:off x="8016875" y="5702301"/>
              <a:ext cx="255588" cy="425450"/>
            </a:xfrm>
            <a:custGeom>
              <a:rect b="b" l="l" r="r" t="t"/>
              <a:pathLst>
                <a:path extrusionOk="0" h="268" w="161">
                  <a:moveTo>
                    <a:pt x="67" y="268"/>
                  </a:moveTo>
                  <a:lnTo>
                    <a:pt x="161" y="228"/>
                  </a:lnTo>
                  <a:lnTo>
                    <a:pt x="94" y="0"/>
                  </a:lnTo>
                  <a:lnTo>
                    <a:pt x="0" y="38"/>
                  </a:lnTo>
                  <a:lnTo>
                    <a:pt x="67" y="268"/>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65" name="Google Shape;165;p1"/>
            <p:cNvSpPr/>
            <p:nvPr/>
          </p:nvSpPr>
          <p:spPr>
            <a:xfrm>
              <a:off x="8191500" y="5792788"/>
              <a:ext cx="28575" cy="88900"/>
            </a:xfrm>
            <a:custGeom>
              <a:rect b="b" l="l" r="r" t="t"/>
              <a:pathLst>
                <a:path extrusionOk="0" h="56" w="18">
                  <a:moveTo>
                    <a:pt x="0" y="0"/>
                  </a:moveTo>
                  <a:lnTo>
                    <a:pt x="0" y="0"/>
                  </a:lnTo>
                  <a:lnTo>
                    <a:pt x="18" y="56"/>
                  </a:lnTo>
                  <a:lnTo>
                    <a:pt x="18" y="56"/>
                  </a:lnTo>
                  <a:lnTo>
                    <a:pt x="0"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66" name="Google Shape;166;p1"/>
            <p:cNvSpPr/>
            <p:nvPr/>
          </p:nvSpPr>
          <p:spPr>
            <a:xfrm>
              <a:off x="8191500" y="5792788"/>
              <a:ext cx="28575" cy="88900"/>
            </a:xfrm>
            <a:custGeom>
              <a:rect b="b" l="l" r="r" t="t"/>
              <a:pathLst>
                <a:path extrusionOk="0" h="56" w="18">
                  <a:moveTo>
                    <a:pt x="0" y="0"/>
                  </a:moveTo>
                  <a:lnTo>
                    <a:pt x="0" y="0"/>
                  </a:lnTo>
                  <a:lnTo>
                    <a:pt x="18" y="56"/>
                  </a:lnTo>
                  <a:lnTo>
                    <a:pt x="18" y="56"/>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67" name="Google Shape;167;p1"/>
            <p:cNvSpPr/>
            <p:nvPr/>
          </p:nvSpPr>
          <p:spPr>
            <a:xfrm>
              <a:off x="8042275" y="5792788"/>
              <a:ext cx="177800" cy="147638"/>
            </a:xfrm>
            <a:custGeom>
              <a:rect b="b" l="l" r="r" t="t"/>
              <a:pathLst>
                <a:path extrusionOk="0" h="93" w="112">
                  <a:moveTo>
                    <a:pt x="94" y="0"/>
                  </a:moveTo>
                  <a:lnTo>
                    <a:pt x="0" y="34"/>
                  </a:lnTo>
                  <a:lnTo>
                    <a:pt x="16" y="93"/>
                  </a:lnTo>
                  <a:lnTo>
                    <a:pt x="112" y="56"/>
                  </a:lnTo>
                  <a:lnTo>
                    <a:pt x="94" y="0"/>
                  </a:lnTo>
                  <a:close/>
                </a:path>
              </a:pathLst>
            </a:custGeom>
            <a:solidFill>
              <a:srgbClr val="91494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68" name="Google Shape;168;p1"/>
            <p:cNvSpPr/>
            <p:nvPr/>
          </p:nvSpPr>
          <p:spPr>
            <a:xfrm>
              <a:off x="8042275" y="5792788"/>
              <a:ext cx="177800" cy="147638"/>
            </a:xfrm>
            <a:custGeom>
              <a:rect b="b" l="l" r="r" t="t"/>
              <a:pathLst>
                <a:path extrusionOk="0" h="93" w="112">
                  <a:moveTo>
                    <a:pt x="94" y="0"/>
                  </a:moveTo>
                  <a:lnTo>
                    <a:pt x="0" y="34"/>
                  </a:lnTo>
                  <a:lnTo>
                    <a:pt x="16" y="93"/>
                  </a:lnTo>
                  <a:lnTo>
                    <a:pt x="112" y="56"/>
                  </a:lnTo>
                  <a:lnTo>
                    <a:pt x="94"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69" name="Google Shape;169;p1"/>
            <p:cNvSpPr/>
            <p:nvPr/>
          </p:nvSpPr>
          <p:spPr>
            <a:xfrm>
              <a:off x="8075613" y="5975351"/>
              <a:ext cx="506413" cy="268288"/>
            </a:xfrm>
            <a:custGeom>
              <a:rect b="b" l="l" r="r" t="t"/>
              <a:pathLst>
                <a:path extrusionOk="0" h="63" w="119">
                  <a:moveTo>
                    <a:pt x="43" y="7"/>
                  </a:moveTo>
                  <a:cubicBezTo>
                    <a:pt x="3" y="21"/>
                    <a:pt x="3" y="21"/>
                    <a:pt x="3" y="21"/>
                  </a:cubicBezTo>
                  <a:cubicBezTo>
                    <a:pt x="1" y="21"/>
                    <a:pt x="0" y="23"/>
                    <a:pt x="1" y="24"/>
                  </a:cubicBezTo>
                  <a:cubicBezTo>
                    <a:pt x="10" y="57"/>
                    <a:pt x="10" y="57"/>
                    <a:pt x="10" y="57"/>
                  </a:cubicBezTo>
                  <a:cubicBezTo>
                    <a:pt x="11" y="61"/>
                    <a:pt x="15" y="63"/>
                    <a:pt x="19" y="61"/>
                  </a:cubicBezTo>
                  <a:cubicBezTo>
                    <a:pt x="33" y="56"/>
                    <a:pt x="38" y="53"/>
                    <a:pt x="56" y="46"/>
                  </a:cubicBezTo>
                  <a:cubicBezTo>
                    <a:pt x="66" y="41"/>
                    <a:pt x="92" y="30"/>
                    <a:pt x="106" y="22"/>
                  </a:cubicBezTo>
                  <a:cubicBezTo>
                    <a:pt x="119" y="14"/>
                    <a:pt x="111" y="0"/>
                    <a:pt x="105" y="3"/>
                  </a:cubicBezTo>
                  <a:cubicBezTo>
                    <a:pt x="89" y="8"/>
                    <a:pt x="63" y="11"/>
                    <a:pt x="50" y="7"/>
                  </a:cubicBezTo>
                  <a:cubicBezTo>
                    <a:pt x="48" y="6"/>
                    <a:pt x="46" y="6"/>
                    <a:pt x="43" y="7"/>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70" name="Google Shape;170;p1"/>
            <p:cNvSpPr/>
            <p:nvPr/>
          </p:nvSpPr>
          <p:spPr>
            <a:xfrm>
              <a:off x="6254750" y="4005263"/>
              <a:ext cx="1974850" cy="1854200"/>
            </a:xfrm>
            <a:custGeom>
              <a:rect b="b" l="l" r="r" t="t"/>
              <a:pathLst>
                <a:path extrusionOk="0" h="436" w="464">
                  <a:moveTo>
                    <a:pt x="153" y="6"/>
                  </a:moveTo>
                  <a:cubicBezTo>
                    <a:pt x="153" y="6"/>
                    <a:pt x="422" y="30"/>
                    <a:pt x="429" y="107"/>
                  </a:cubicBezTo>
                  <a:cubicBezTo>
                    <a:pt x="443" y="265"/>
                    <a:pt x="464" y="416"/>
                    <a:pt x="464" y="416"/>
                  </a:cubicBezTo>
                  <a:cubicBezTo>
                    <a:pt x="410" y="436"/>
                    <a:pt x="410" y="436"/>
                    <a:pt x="410" y="436"/>
                  </a:cubicBezTo>
                  <a:cubicBezTo>
                    <a:pt x="410" y="436"/>
                    <a:pt x="343" y="263"/>
                    <a:pt x="344" y="140"/>
                  </a:cubicBezTo>
                  <a:cubicBezTo>
                    <a:pt x="266" y="118"/>
                    <a:pt x="62" y="150"/>
                    <a:pt x="29" y="91"/>
                  </a:cubicBezTo>
                  <a:cubicBezTo>
                    <a:pt x="0" y="38"/>
                    <a:pt x="25" y="0"/>
                    <a:pt x="25" y="0"/>
                  </a:cubicBezTo>
                  <a:cubicBezTo>
                    <a:pt x="153" y="6"/>
                    <a:pt x="153" y="6"/>
                    <a:pt x="153" y="6"/>
                  </a:cubicBezTo>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71" name="Google Shape;171;p1"/>
            <p:cNvSpPr/>
            <p:nvPr/>
          </p:nvSpPr>
          <p:spPr>
            <a:xfrm>
              <a:off x="7931150" y="5686426"/>
              <a:ext cx="341313" cy="228600"/>
            </a:xfrm>
            <a:custGeom>
              <a:rect b="b" l="l" r="r" t="t"/>
              <a:pathLst>
                <a:path extrusionOk="0" h="144" w="215">
                  <a:moveTo>
                    <a:pt x="32" y="144"/>
                  </a:moveTo>
                  <a:lnTo>
                    <a:pt x="215" y="83"/>
                  </a:lnTo>
                  <a:lnTo>
                    <a:pt x="207" y="0"/>
                  </a:lnTo>
                  <a:lnTo>
                    <a:pt x="0" y="64"/>
                  </a:lnTo>
                  <a:lnTo>
                    <a:pt x="32" y="144"/>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72" name="Google Shape;172;p1"/>
            <p:cNvSpPr/>
            <p:nvPr/>
          </p:nvSpPr>
          <p:spPr>
            <a:xfrm>
              <a:off x="8275638" y="5965826"/>
              <a:ext cx="77788" cy="55563"/>
            </a:xfrm>
            <a:custGeom>
              <a:rect b="b" l="l" r="r" t="t"/>
              <a:pathLst>
                <a:path extrusionOk="0" h="13" w="18">
                  <a:moveTo>
                    <a:pt x="11" y="11"/>
                  </a:moveTo>
                  <a:cubicBezTo>
                    <a:pt x="8" y="12"/>
                    <a:pt x="4" y="12"/>
                    <a:pt x="1" y="13"/>
                  </a:cubicBezTo>
                  <a:cubicBezTo>
                    <a:pt x="0" y="12"/>
                    <a:pt x="0" y="12"/>
                    <a:pt x="0" y="12"/>
                  </a:cubicBezTo>
                  <a:cubicBezTo>
                    <a:pt x="0" y="11"/>
                    <a:pt x="0" y="11"/>
                    <a:pt x="0" y="11"/>
                  </a:cubicBezTo>
                  <a:cubicBezTo>
                    <a:pt x="1" y="10"/>
                    <a:pt x="9" y="0"/>
                    <a:pt x="14" y="0"/>
                  </a:cubicBezTo>
                  <a:cubicBezTo>
                    <a:pt x="15" y="0"/>
                    <a:pt x="16" y="0"/>
                    <a:pt x="17" y="1"/>
                  </a:cubicBezTo>
                  <a:cubicBezTo>
                    <a:pt x="18" y="3"/>
                    <a:pt x="18" y="5"/>
                    <a:pt x="17" y="6"/>
                  </a:cubicBezTo>
                  <a:cubicBezTo>
                    <a:pt x="17" y="8"/>
                    <a:pt x="14" y="10"/>
                    <a:pt x="11" y="11"/>
                  </a:cubicBezTo>
                  <a:close/>
                  <a:moveTo>
                    <a:pt x="3" y="11"/>
                  </a:moveTo>
                  <a:cubicBezTo>
                    <a:pt x="10" y="10"/>
                    <a:pt x="15" y="8"/>
                    <a:pt x="16" y="6"/>
                  </a:cubicBezTo>
                  <a:cubicBezTo>
                    <a:pt x="16" y="5"/>
                    <a:pt x="16" y="4"/>
                    <a:pt x="15" y="2"/>
                  </a:cubicBezTo>
                  <a:cubicBezTo>
                    <a:pt x="15" y="2"/>
                    <a:pt x="15" y="2"/>
                    <a:pt x="14" y="1"/>
                  </a:cubicBezTo>
                  <a:cubicBezTo>
                    <a:pt x="11" y="1"/>
                    <a:pt x="6" y="7"/>
                    <a:pt x="3" y="11"/>
                  </a:cubicBez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73" name="Google Shape;173;p1"/>
            <p:cNvSpPr/>
            <p:nvPr/>
          </p:nvSpPr>
          <p:spPr>
            <a:xfrm>
              <a:off x="8259763" y="5940426"/>
              <a:ext cx="46038" cy="80963"/>
            </a:xfrm>
            <a:custGeom>
              <a:rect b="b" l="l" r="r" t="t"/>
              <a:pathLst>
                <a:path extrusionOk="0" h="19" w="11">
                  <a:moveTo>
                    <a:pt x="5" y="19"/>
                  </a:moveTo>
                  <a:cubicBezTo>
                    <a:pt x="5" y="19"/>
                    <a:pt x="5" y="19"/>
                    <a:pt x="5" y="19"/>
                  </a:cubicBezTo>
                  <a:cubicBezTo>
                    <a:pt x="4" y="18"/>
                    <a:pt x="4" y="18"/>
                    <a:pt x="4" y="18"/>
                  </a:cubicBezTo>
                  <a:cubicBezTo>
                    <a:pt x="4" y="18"/>
                    <a:pt x="0" y="8"/>
                    <a:pt x="2" y="3"/>
                  </a:cubicBezTo>
                  <a:cubicBezTo>
                    <a:pt x="3" y="2"/>
                    <a:pt x="4" y="1"/>
                    <a:pt x="5" y="0"/>
                  </a:cubicBezTo>
                  <a:cubicBezTo>
                    <a:pt x="7" y="0"/>
                    <a:pt x="8" y="1"/>
                    <a:pt x="9" y="2"/>
                  </a:cubicBezTo>
                  <a:cubicBezTo>
                    <a:pt x="11" y="6"/>
                    <a:pt x="9" y="15"/>
                    <a:pt x="6" y="18"/>
                  </a:cubicBezTo>
                  <a:lnTo>
                    <a:pt x="5" y="19"/>
                  </a:lnTo>
                  <a:close/>
                  <a:moveTo>
                    <a:pt x="5" y="2"/>
                  </a:moveTo>
                  <a:cubicBezTo>
                    <a:pt x="5" y="2"/>
                    <a:pt x="4" y="3"/>
                    <a:pt x="4" y="4"/>
                  </a:cubicBezTo>
                  <a:cubicBezTo>
                    <a:pt x="2" y="6"/>
                    <a:pt x="4" y="13"/>
                    <a:pt x="5" y="16"/>
                  </a:cubicBezTo>
                  <a:cubicBezTo>
                    <a:pt x="8" y="12"/>
                    <a:pt x="9" y="5"/>
                    <a:pt x="8" y="3"/>
                  </a:cubicBezTo>
                  <a:cubicBezTo>
                    <a:pt x="7" y="2"/>
                    <a:pt x="7" y="2"/>
                    <a:pt x="6" y="2"/>
                  </a:cubicBezTo>
                  <a:lnTo>
                    <a:pt x="5" y="2"/>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74" name="Google Shape;174;p1"/>
            <p:cNvSpPr/>
            <p:nvPr/>
          </p:nvSpPr>
          <p:spPr>
            <a:xfrm>
              <a:off x="7315200" y="5846763"/>
              <a:ext cx="187325" cy="387350"/>
            </a:xfrm>
            <a:custGeom>
              <a:rect b="b" l="l" r="r" t="t"/>
              <a:pathLst>
                <a:path extrusionOk="0" h="244" w="118">
                  <a:moveTo>
                    <a:pt x="0" y="244"/>
                  </a:moveTo>
                  <a:lnTo>
                    <a:pt x="102" y="239"/>
                  </a:lnTo>
                  <a:lnTo>
                    <a:pt x="118" y="0"/>
                  </a:lnTo>
                  <a:lnTo>
                    <a:pt x="16" y="3"/>
                  </a:lnTo>
                  <a:lnTo>
                    <a:pt x="0" y="244"/>
                  </a:lnTo>
                  <a:close/>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75" name="Google Shape;175;p1"/>
            <p:cNvSpPr/>
            <p:nvPr/>
          </p:nvSpPr>
          <p:spPr>
            <a:xfrm>
              <a:off x="7315200" y="5846763"/>
              <a:ext cx="187325" cy="387350"/>
            </a:xfrm>
            <a:custGeom>
              <a:rect b="b" l="l" r="r" t="t"/>
              <a:pathLst>
                <a:path extrusionOk="0" h="244" w="118">
                  <a:moveTo>
                    <a:pt x="0" y="244"/>
                  </a:moveTo>
                  <a:lnTo>
                    <a:pt x="102" y="239"/>
                  </a:lnTo>
                  <a:lnTo>
                    <a:pt x="118" y="0"/>
                  </a:lnTo>
                  <a:lnTo>
                    <a:pt x="16" y="3"/>
                  </a:lnTo>
                  <a:lnTo>
                    <a:pt x="0" y="244"/>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76" name="Google Shape;176;p1"/>
            <p:cNvSpPr/>
            <p:nvPr/>
          </p:nvSpPr>
          <p:spPr>
            <a:xfrm>
              <a:off x="7267575" y="6191251"/>
              <a:ext cx="485775" cy="196850"/>
            </a:xfrm>
            <a:custGeom>
              <a:rect b="b" l="l" r="r" t="t"/>
              <a:pathLst>
                <a:path extrusionOk="0" h="46" w="114">
                  <a:moveTo>
                    <a:pt x="49" y="2"/>
                  </a:moveTo>
                  <a:cubicBezTo>
                    <a:pt x="6" y="0"/>
                    <a:pt x="6" y="0"/>
                    <a:pt x="6" y="0"/>
                  </a:cubicBezTo>
                  <a:cubicBezTo>
                    <a:pt x="5" y="0"/>
                    <a:pt x="4" y="1"/>
                    <a:pt x="4" y="3"/>
                  </a:cubicBezTo>
                  <a:cubicBezTo>
                    <a:pt x="0" y="37"/>
                    <a:pt x="0" y="37"/>
                    <a:pt x="0" y="37"/>
                  </a:cubicBezTo>
                  <a:cubicBezTo>
                    <a:pt x="0" y="40"/>
                    <a:pt x="3" y="44"/>
                    <a:pt x="7" y="44"/>
                  </a:cubicBezTo>
                  <a:cubicBezTo>
                    <a:pt x="22" y="44"/>
                    <a:pt x="29" y="44"/>
                    <a:pt x="48" y="44"/>
                  </a:cubicBezTo>
                  <a:cubicBezTo>
                    <a:pt x="60" y="44"/>
                    <a:pt x="82" y="46"/>
                    <a:pt x="98" y="44"/>
                  </a:cubicBezTo>
                  <a:cubicBezTo>
                    <a:pt x="114" y="42"/>
                    <a:pt x="112" y="26"/>
                    <a:pt x="105" y="26"/>
                  </a:cubicBezTo>
                  <a:cubicBezTo>
                    <a:pt x="89" y="25"/>
                    <a:pt x="67" y="13"/>
                    <a:pt x="56" y="4"/>
                  </a:cubicBezTo>
                  <a:cubicBezTo>
                    <a:pt x="54" y="3"/>
                    <a:pt x="52" y="2"/>
                    <a:pt x="49" y="2"/>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77" name="Google Shape;177;p1"/>
            <p:cNvSpPr/>
            <p:nvPr/>
          </p:nvSpPr>
          <p:spPr>
            <a:xfrm>
              <a:off x="7489825" y="6183313"/>
              <a:ext cx="84138" cy="47625"/>
            </a:xfrm>
            <a:custGeom>
              <a:rect b="b" l="l" r="r" t="t"/>
              <a:pathLst>
                <a:path extrusionOk="0" h="11" w="20">
                  <a:moveTo>
                    <a:pt x="11" y="11"/>
                  </a:moveTo>
                  <a:cubicBezTo>
                    <a:pt x="7" y="11"/>
                    <a:pt x="3" y="10"/>
                    <a:pt x="1" y="9"/>
                  </a:cubicBezTo>
                  <a:cubicBezTo>
                    <a:pt x="0" y="8"/>
                    <a:pt x="0" y="8"/>
                    <a:pt x="0" y="8"/>
                  </a:cubicBezTo>
                  <a:cubicBezTo>
                    <a:pt x="0" y="8"/>
                    <a:pt x="0" y="8"/>
                    <a:pt x="0" y="8"/>
                  </a:cubicBezTo>
                  <a:cubicBezTo>
                    <a:pt x="2" y="7"/>
                    <a:pt x="13" y="0"/>
                    <a:pt x="17" y="2"/>
                  </a:cubicBezTo>
                  <a:cubicBezTo>
                    <a:pt x="18" y="2"/>
                    <a:pt x="19" y="3"/>
                    <a:pt x="19" y="4"/>
                  </a:cubicBezTo>
                  <a:cubicBezTo>
                    <a:pt x="20" y="6"/>
                    <a:pt x="19" y="8"/>
                    <a:pt x="18" y="9"/>
                  </a:cubicBezTo>
                  <a:cubicBezTo>
                    <a:pt x="17" y="11"/>
                    <a:pt x="14" y="11"/>
                    <a:pt x="11" y="11"/>
                  </a:cubicBezTo>
                  <a:close/>
                  <a:moveTo>
                    <a:pt x="3" y="8"/>
                  </a:moveTo>
                  <a:cubicBezTo>
                    <a:pt x="10" y="10"/>
                    <a:pt x="15" y="10"/>
                    <a:pt x="17" y="8"/>
                  </a:cubicBezTo>
                  <a:cubicBezTo>
                    <a:pt x="18" y="7"/>
                    <a:pt x="18" y="6"/>
                    <a:pt x="18" y="5"/>
                  </a:cubicBezTo>
                  <a:cubicBezTo>
                    <a:pt x="17" y="4"/>
                    <a:pt x="17" y="4"/>
                    <a:pt x="17" y="3"/>
                  </a:cubicBezTo>
                  <a:cubicBezTo>
                    <a:pt x="14" y="2"/>
                    <a:pt x="8" y="5"/>
                    <a:pt x="3" y="8"/>
                  </a:cubicBez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78" name="Google Shape;178;p1"/>
            <p:cNvSpPr/>
            <p:nvPr/>
          </p:nvSpPr>
          <p:spPr>
            <a:xfrm>
              <a:off x="7485063" y="6149976"/>
              <a:ext cx="50800" cy="71438"/>
            </a:xfrm>
            <a:custGeom>
              <a:rect b="b" l="l" r="r" t="t"/>
              <a:pathLst>
                <a:path extrusionOk="0" h="17" w="12">
                  <a:moveTo>
                    <a:pt x="2" y="17"/>
                  </a:moveTo>
                  <a:cubicBezTo>
                    <a:pt x="1" y="17"/>
                    <a:pt x="1" y="17"/>
                    <a:pt x="1" y="17"/>
                  </a:cubicBezTo>
                  <a:cubicBezTo>
                    <a:pt x="1" y="16"/>
                    <a:pt x="1" y="16"/>
                    <a:pt x="1" y="16"/>
                  </a:cubicBezTo>
                  <a:cubicBezTo>
                    <a:pt x="1" y="16"/>
                    <a:pt x="0" y="5"/>
                    <a:pt x="4" y="1"/>
                  </a:cubicBezTo>
                  <a:cubicBezTo>
                    <a:pt x="6" y="0"/>
                    <a:pt x="7" y="0"/>
                    <a:pt x="8" y="0"/>
                  </a:cubicBezTo>
                  <a:cubicBezTo>
                    <a:pt x="10" y="0"/>
                    <a:pt x="11" y="1"/>
                    <a:pt x="11" y="3"/>
                  </a:cubicBezTo>
                  <a:cubicBezTo>
                    <a:pt x="12" y="7"/>
                    <a:pt x="6" y="15"/>
                    <a:pt x="2" y="17"/>
                  </a:cubicBezTo>
                  <a:close/>
                  <a:moveTo>
                    <a:pt x="8" y="2"/>
                  </a:moveTo>
                  <a:cubicBezTo>
                    <a:pt x="7" y="2"/>
                    <a:pt x="6" y="2"/>
                    <a:pt x="6" y="3"/>
                  </a:cubicBezTo>
                  <a:cubicBezTo>
                    <a:pt x="3" y="5"/>
                    <a:pt x="3" y="11"/>
                    <a:pt x="3" y="15"/>
                  </a:cubicBezTo>
                  <a:cubicBezTo>
                    <a:pt x="6" y="12"/>
                    <a:pt x="10" y="6"/>
                    <a:pt x="10" y="3"/>
                  </a:cubicBezTo>
                  <a:cubicBezTo>
                    <a:pt x="10" y="3"/>
                    <a:pt x="9" y="2"/>
                    <a:pt x="8" y="2"/>
                  </a:cubicBez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79" name="Google Shape;179;p1"/>
            <p:cNvSpPr/>
            <p:nvPr/>
          </p:nvSpPr>
          <p:spPr>
            <a:xfrm>
              <a:off x="7323138" y="5995988"/>
              <a:ext cx="4763" cy="68263"/>
            </a:xfrm>
            <a:custGeom>
              <a:rect b="b" l="l" r="r" t="t"/>
              <a:pathLst>
                <a:path extrusionOk="0" h="43" w="3">
                  <a:moveTo>
                    <a:pt x="3" y="0"/>
                  </a:moveTo>
                  <a:lnTo>
                    <a:pt x="3" y="0"/>
                  </a:lnTo>
                  <a:lnTo>
                    <a:pt x="0" y="43"/>
                  </a:lnTo>
                  <a:lnTo>
                    <a:pt x="0" y="43"/>
                  </a:lnTo>
                  <a:lnTo>
                    <a:pt x="3"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80" name="Google Shape;180;p1"/>
            <p:cNvSpPr/>
            <p:nvPr/>
          </p:nvSpPr>
          <p:spPr>
            <a:xfrm>
              <a:off x="7323138" y="5995988"/>
              <a:ext cx="4763" cy="68263"/>
            </a:xfrm>
            <a:custGeom>
              <a:rect b="b" l="l" r="r" t="t"/>
              <a:pathLst>
                <a:path extrusionOk="0" h="43" w="3">
                  <a:moveTo>
                    <a:pt x="3" y="0"/>
                  </a:moveTo>
                  <a:lnTo>
                    <a:pt x="3" y="0"/>
                  </a:lnTo>
                  <a:lnTo>
                    <a:pt x="0" y="43"/>
                  </a:lnTo>
                  <a:lnTo>
                    <a:pt x="0" y="43"/>
                  </a:lnTo>
                  <a:lnTo>
                    <a:pt x="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81" name="Google Shape;181;p1"/>
            <p:cNvSpPr/>
            <p:nvPr/>
          </p:nvSpPr>
          <p:spPr>
            <a:xfrm>
              <a:off x="7323138" y="5992813"/>
              <a:ext cx="166688" cy="71438"/>
            </a:xfrm>
            <a:custGeom>
              <a:rect b="b" l="l" r="r" t="t"/>
              <a:pathLst>
                <a:path extrusionOk="0" h="45" w="105">
                  <a:moveTo>
                    <a:pt x="105" y="0"/>
                  </a:moveTo>
                  <a:lnTo>
                    <a:pt x="3" y="2"/>
                  </a:lnTo>
                  <a:lnTo>
                    <a:pt x="0" y="45"/>
                  </a:lnTo>
                  <a:lnTo>
                    <a:pt x="102" y="45"/>
                  </a:lnTo>
                  <a:lnTo>
                    <a:pt x="105" y="0"/>
                  </a:lnTo>
                  <a:close/>
                </a:path>
              </a:pathLst>
            </a:custGeom>
            <a:solidFill>
              <a:srgbClr val="91494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82" name="Google Shape;182;p1"/>
            <p:cNvSpPr/>
            <p:nvPr/>
          </p:nvSpPr>
          <p:spPr>
            <a:xfrm>
              <a:off x="7323138" y="5992813"/>
              <a:ext cx="166688" cy="71438"/>
            </a:xfrm>
            <a:custGeom>
              <a:rect b="b" l="l" r="r" t="t"/>
              <a:pathLst>
                <a:path extrusionOk="0" h="45" w="105">
                  <a:moveTo>
                    <a:pt x="105" y="0"/>
                  </a:moveTo>
                  <a:lnTo>
                    <a:pt x="3" y="2"/>
                  </a:lnTo>
                  <a:lnTo>
                    <a:pt x="0" y="45"/>
                  </a:lnTo>
                  <a:lnTo>
                    <a:pt x="102" y="45"/>
                  </a:lnTo>
                  <a:lnTo>
                    <a:pt x="105"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83" name="Google Shape;183;p1"/>
            <p:cNvSpPr/>
            <p:nvPr/>
          </p:nvSpPr>
          <p:spPr>
            <a:xfrm>
              <a:off x="5919788" y="3992563"/>
              <a:ext cx="1841500" cy="2003425"/>
            </a:xfrm>
            <a:custGeom>
              <a:rect b="b" l="l" r="r" t="t"/>
              <a:pathLst>
                <a:path extrusionOk="0" h="471" w="433">
                  <a:moveTo>
                    <a:pt x="143" y="5"/>
                  </a:moveTo>
                  <a:cubicBezTo>
                    <a:pt x="143" y="5"/>
                    <a:pt x="433" y="49"/>
                    <a:pt x="428" y="116"/>
                  </a:cubicBezTo>
                  <a:cubicBezTo>
                    <a:pt x="420" y="236"/>
                    <a:pt x="379" y="470"/>
                    <a:pt x="379" y="470"/>
                  </a:cubicBezTo>
                  <a:cubicBezTo>
                    <a:pt x="322" y="471"/>
                    <a:pt x="322" y="471"/>
                    <a:pt x="322" y="471"/>
                  </a:cubicBezTo>
                  <a:cubicBezTo>
                    <a:pt x="322" y="471"/>
                    <a:pt x="309" y="230"/>
                    <a:pt x="330" y="143"/>
                  </a:cubicBezTo>
                  <a:cubicBezTo>
                    <a:pt x="259" y="143"/>
                    <a:pt x="58" y="140"/>
                    <a:pt x="31" y="104"/>
                  </a:cubicBezTo>
                  <a:cubicBezTo>
                    <a:pt x="0" y="63"/>
                    <a:pt x="32" y="0"/>
                    <a:pt x="32" y="0"/>
                  </a:cubicBezTo>
                  <a:cubicBezTo>
                    <a:pt x="143" y="5"/>
                    <a:pt x="143" y="5"/>
                    <a:pt x="143" y="5"/>
                  </a:cubicBezTo>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84" name="Google Shape;184;p1"/>
            <p:cNvSpPr/>
            <p:nvPr/>
          </p:nvSpPr>
          <p:spPr>
            <a:xfrm>
              <a:off x="7246938" y="5856288"/>
              <a:ext cx="322263" cy="157163"/>
            </a:xfrm>
            <a:custGeom>
              <a:rect b="b" l="l" r="r" t="t"/>
              <a:pathLst>
                <a:path extrusionOk="0" h="99" w="203">
                  <a:moveTo>
                    <a:pt x="11" y="99"/>
                  </a:moveTo>
                  <a:lnTo>
                    <a:pt x="195" y="96"/>
                  </a:lnTo>
                  <a:lnTo>
                    <a:pt x="203" y="0"/>
                  </a:lnTo>
                  <a:lnTo>
                    <a:pt x="0" y="8"/>
                  </a:lnTo>
                  <a:lnTo>
                    <a:pt x="11" y="99"/>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85" name="Google Shape;185;p1"/>
            <p:cNvSpPr/>
            <p:nvPr/>
          </p:nvSpPr>
          <p:spPr>
            <a:xfrm>
              <a:off x="6000750" y="2690813"/>
              <a:ext cx="904875" cy="1339850"/>
            </a:xfrm>
            <a:custGeom>
              <a:rect b="b" l="l" r="r" t="t"/>
              <a:pathLst>
                <a:path extrusionOk="0" h="315" w="213">
                  <a:moveTo>
                    <a:pt x="175" y="5"/>
                  </a:moveTo>
                  <a:cubicBezTo>
                    <a:pt x="152" y="0"/>
                    <a:pt x="47" y="2"/>
                    <a:pt x="47" y="2"/>
                  </a:cubicBezTo>
                  <a:cubicBezTo>
                    <a:pt x="25" y="1"/>
                    <a:pt x="6" y="17"/>
                    <a:pt x="4" y="39"/>
                  </a:cubicBezTo>
                  <a:cubicBezTo>
                    <a:pt x="0" y="71"/>
                    <a:pt x="21" y="144"/>
                    <a:pt x="21" y="181"/>
                  </a:cubicBezTo>
                  <a:cubicBezTo>
                    <a:pt x="22" y="226"/>
                    <a:pt x="13" y="245"/>
                    <a:pt x="13" y="306"/>
                  </a:cubicBezTo>
                  <a:cubicBezTo>
                    <a:pt x="213" y="315"/>
                    <a:pt x="213" y="315"/>
                    <a:pt x="213" y="315"/>
                  </a:cubicBezTo>
                  <a:cubicBezTo>
                    <a:pt x="213" y="192"/>
                    <a:pt x="208" y="90"/>
                    <a:pt x="203" y="41"/>
                  </a:cubicBezTo>
                  <a:cubicBezTo>
                    <a:pt x="201" y="24"/>
                    <a:pt x="198" y="10"/>
                    <a:pt x="175" y="5"/>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86" name="Google Shape;186;p1"/>
            <p:cNvSpPr/>
            <p:nvPr/>
          </p:nvSpPr>
          <p:spPr>
            <a:xfrm>
              <a:off x="6013450" y="2698751"/>
              <a:ext cx="892175" cy="1331913"/>
            </a:xfrm>
            <a:custGeom>
              <a:rect b="b" l="l" r="r" t="t"/>
              <a:pathLst>
                <a:path extrusionOk="0" h="313" w="210">
                  <a:moveTo>
                    <a:pt x="76" y="0"/>
                  </a:moveTo>
                  <a:cubicBezTo>
                    <a:pt x="57" y="0"/>
                    <a:pt x="44" y="0"/>
                    <a:pt x="44" y="0"/>
                  </a:cubicBezTo>
                  <a:cubicBezTo>
                    <a:pt x="43" y="0"/>
                    <a:pt x="43" y="0"/>
                    <a:pt x="42" y="0"/>
                  </a:cubicBezTo>
                  <a:cubicBezTo>
                    <a:pt x="21" y="0"/>
                    <a:pt x="3" y="16"/>
                    <a:pt x="1" y="37"/>
                  </a:cubicBezTo>
                  <a:cubicBezTo>
                    <a:pt x="0" y="40"/>
                    <a:pt x="0" y="42"/>
                    <a:pt x="0" y="46"/>
                  </a:cubicBezTo>
                  <a:cubicBezTo>
                    <a:pt x="0" y="81"/>
                    <a:pt x="18" y="145"/>
                    <a:pt x="18" y="179"/>
                  </a:cubicBezTo>
                  <a:cubicBezTo>
                    <a:pt x="18" y="181"/>
                    <a:pt x="18" y="183"/>
                    <a:pt x="18" y="185"/>
                  </a:cubicBezTo>
                  <a:cubicBezTo>
                    <a:pt x="18" y="226"/>
                    <a:pt x="10" y="245"/>
                    <a:pt x="10" y="304"/>
                  </a:cubicBezTo>
                  <a:cubicBezTo>
                    <a:pt x="210" y="313"/>
                    <a:pt x="210" y="313"/>
                    <a:pt x="210" y="313"/>
                  </a:cubicBezTo>
                  <a:cubicBezTo>
                    <a:pt x="210" y="307"/>
                    <a:pt x="210" y="301"/>
                    <a:pt x="210" y="295"/>
                  </a:cubicBezTo>
                  <a:cubicBezTo>
                    <a:pt x="210" y="295"/>
                    <a:pt x="210" y="295"/>
                    <a:pt x="210" y="295"/>
                  </a:cubicBezTo>
                  <a:cubicBezTo>
                    <a:pt x="210" y="284"/>
                    <a:pt x="210" y="273"/>
                    <a:pt x="210" y="262"/>
                  </a:cubicBezTo>
                  <a:cubicBezTo>
                    <a:pt x="210" y="253"/>
                    <a:pt x="210" y="244"/>
                    <a:pt x="210" y="235"/>
                  </a:cubicBezTo>
                  <a:cubicBezTo>
                    <a:pt x="208" y="148"/>
                    <a:pt x="204" y="77"/>
                    <a:pt x="200" y="39"/>
                  </a:cubicBezTo>
                  <a:cubicBezTo>
                    <a:pt x="198" y="22"/>
                    <a:pt x="195" y="8"/>
                    <a:pt x="172" y="3"/>
                  </a:cubicBezTo>
                  <a:cubicBezTo>
                    <a:pt x="157" y="0"/>
                    <a:pt x="109" y="0"/>
                    <a:pt x="76" y="0"/>
                  </a:cubicBezTo>
                </a:path>
              </a:pathLst>
            </a:custGeom>
            <a:solidFill>
              <a:srgbClr val="7AA3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87" name="Google Shape;187;p1"/>
            <p:cNvSpPr/>
            <p:nvPr/>
          </p:nvSpPr>
          <p:spPr>
            <a:xfrm>
              <a:off x="6629400" y="2878138"/>
              <a:ext cx="804863" cy="858838"/>
            </a:xfrm>
            <a:custGeom>
              <a:rect b="b" l="l" r="r" t="t"/>
              <a:pathLst>
                <a:path extrusionOk="0" h="202" w="189">
                  <a:moveTo>
                    <a:pt x="54" y="0"/>
                  </a:moveTo>
                  <a:cubicBezTo>
                    <a:pt x="61" y="21"/>
                    <a:pt x="67" y="44"/>
                    <a:pt x="74" y="65"/>
                  </a:cubicBezTo>
                  <a:cubicBezTo>
                    <a:pt x="80" y="87"/>
                    <a:pt x="87" y="109"/>
                    <a:pt x="94" y="129"/>
                  </a:cubicBezTo>
                  <a:cubicBezTo>
                    <a:pt x="96" y="135"/>
                    <a:pt x="98" y="139"/>
                    <a:pt x="100" y="144"/>
                  </a:cubicBezTo>
                  <a:cubicBezTo>
                    <a:pt x="103" y="152"/>
                    <a:pt x="103" y="152"/>
                    <a:pt x="103" y="152"/>
                  </a:cubicBezTo>
                  <a:cubicBezTo>
                    <a:pt x="104" y="152"/>
                    <a:pt x="104" y="152"/>
                    <a:pt x="104" y="152"/>
                  </a:cubicBezTo>
                  <a:cubicBezTo>
                    <a:pt x="104" y="153"/>
                    <a:pt x="104" y="153"/>
                    <a:pt x="104" y="153"/>
                  </a:cubicBezTo>
                  <a:cubicBezTo>
                    <a:pt x="104" y="153"/>
                    <a:pt x="104" y="153"/>
                    <a:pt x="104" y="153"/>
                  </a:cubicBezTo>
                  <a:cubicBezTo>
                    <a:pt x="104" y="153"/>
                    <a:pt x="104" y="153"/>
                    <a:pt x="104" y="153"/>
                  </a:cubicBezTo>
                  <a:cubicBezTo>
                    <a:pt x="104" y="153"/>
                    <a:pt x="104" y="153"/>
                    <a:pt x="104" y="153"/>
                  </a:cubicBezTo>
                  <a:cubicBezTo>
                    <a:pt x="103" y="151"/>
                    <a:pt x="102" y="150"/>
                    <a:pt x="101" y="150"/>
                  </a:cubicBezTo>
                  <a:cubicBezTo>
                    <a:pt x="100" y="148"/>
                    <a:pt x="99" y="148"/>
                    <a:pt x="99" y="148"/>
                  </a:cubicBezTo>
                  <a:cubicBezTo>
                    <a:pt x="99" y="148"/>
                    <a:pt x="100" y="149"/>
                    <a:pt x="102" y="150"/>
                  </a:cubicBezTo>
                  <a:cubicBezTo>
                    <a:pt x="104" y="151"/>
                    <a:pt x="106" y="152"/>
                    <a:pt x="108" y="152"/>
                  </a:cubicBezTo>
                  <a:cubicBezTo>
                    <a:pt x="113" y="154"/>
                    <a:pt x="118" y="155"/>
                    <a:pt x="123" y="157"/>
                  </a:cubicBezTo>
                  <a:cubicBezTo>
                    <a:pt x="144" y="162"/>
                    <a:pt x="167" y="166"/>
                    <a:pt x="189" y="171"/>
                  </a:cubicBezTo>
                  <a:cubicBezTo>
                    <a:pt x="188" y="199"/>
                    <a:pt x="188" y="199"/>
                    <a:pt x="188" y="199"/>
                  </a:cubicBezTo>
                  <a:cubicBezTo>
                    <a:pt x="176" y="200"/>
                    <a:pt x="164" y="201"/>
                    <a:pt x="152" y="202"/>
                  </a:cubicBezTo>
                  <a:cubicBezTo>
                    <a:pt x="140" y="202"/>
                    <a:pt x="128" y="202"/>
                    <a:pt x="116" y="201"/>
                  </a:cubicBezTo>
                  <a:cubicBezTo>
                    <a:pt x="110" y="200"/>
                    <a:pt x="103" y="200"/>
                    <a:pt x="97" y="198"/>
                  </a:cubicBezTo>
                  <a:cubicBezTo>
                    <a:pt x="93" y="198"/>
                    <a:pt x="90" y="197"/>
                    <a:pt x="86" y="196"/>
                  </a:cubicBezTo>
                  <a:cubicBezTo>
                    <a:pt x="82" y="195"/>
                    <a:pt x="78" y="193"/>
                    <a:pt x="73" y="191"/>
                  </a:cubicBezTo>
                  <a:cubicBezTo>
                    <a:pt x="71" y="189"/>
                    <a:pt x="68" y="187"/>
                    <a:pt x="64" y="184"/>
                  </a:cubicBezTo>
                  <a:cubicBezTo>
                    <a:pt x="63" y="182"/>
                    <a:pt x="61" y="180"/>
                    <a:pt x="59" y="177"/>
                  </a:cubicBezTo>
                  <a:cubicBezTo>
                    <a:pt x="58" y="174"/>
                    <a:pt x="58" y="174"/>
                    <a:pt x="58" y="174"/>
                  </a:cubicBezTo>
                  <a:cubicBezTo>
                    <a:pt x="53" y="166"/>
                    <a:pt x="53" y="166"/>
                    <a:pt x="53" y="166"/>
                  </a:cubicBezTo>
                  <a:cubicBezTo>
                    <a:pt x="51" y="160"/>
                    <a:pt x="48" y="155"/>
                    <a:pt x="46" y="149"/>
                  </a:cubicBezTo>
                  <a:cubicBezTo>
                    <a:pt x="41" y="138"/>
                    <a:pt x="36" y="127"/>
                    <a:pt x="32" y="116"/>
                  </a:cubicBezTo>
                  <a:cubicBezTo>
                    <a:pt x="28" y="104"/>
                    <a:pt x="24" y="93"/>
                    <a:pt x="20" y="82"/>
                  </a:cubicBezTo>
                  <a:cubicBezTo>
                    <a:pt x="13" y="60"/>
                    <a:pt x="6" y="37"/>
                    <a:pt x="0" y="14"/>
                  </a:cubicBezTo>
                  <a:lnTo>
                    <a:pt x="54" y="0"/>
                  </a:lnTo>
                  <a:close/>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88" name="Google Shape;188;p1"/>
            <p:cNvSpPr/>
            <p:nvPr/>
          </p:nvSpPr>
          <p:spPr>
            <a:xfrm>
              <a:off x="6497638" y="2665413"/>
              <a:ext cx="514350" cy="630238"/>
            </a:xfrm>
            <a:custGeom>
              <a:rect b="b" l="l" r="r" t="t"/>
              <a:pathLst>
                <a:path extrusionOk="0" h="148" w="121">
                  <a:moveTo>
                    <a:pt x="28" y="27"/>
                  </a:moveTo>
                  <a:cubicBezTo>
                    <a:pt x="56" y="0"/>
                    <a:pt x="91" y="15"/>
                    <a:pt x="106" y="65"/>
                  </a:cubicBezTo>
                  <a:cubicBezTo>
                    <a:pt x="121" y="116"/>
                    <a:pt x="118" y="120"/>
                    <a:pt x="118" y="120"/>
                  </a:cubicBezTo>
                  <a:cubicBezTo>
                    <a:pt x="45" y="148"/>
                    <a:pt x="45" y="148"/>
                    <a:pt x="45" y="148"/>
                  </a:cubicBezTo>
                  <a:cubicBezTo>
                    <a:pt x="27" y="100"/>
                    <a:pt x="0" y="56"/>
                    <a:pt x="28" y="27"/>
                  </a:cubicBez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89" name="Google Shape;189;p1"/>
            <p:cNvSpPr/>
            <p:nvPr/>
          </p:nvSpPr>
          <p:spPr>
            <a:xfrm>
              <a:off x="7348538" y="3559176"/>
              <a:ext cx="280988" cy="207963"/>
            </a:xfrm>
            <a:custGeom>
              <a:rect b="b" l="l" r="r" t="t"/>
              <a:pathLst>
                <a:path extrusionOk="0" h="49" w="66">
                  <a:moveTo>
                    <a:pt x="39" y="0"/>
                  </a:moveTo>
                  <a:cubicBezTo>
                    <a:pt x="34" y="0"/>
                    <a:pt x="34" y="0"/>
                    <a:pt x="34" y="0"/>
                  </a:cubicBezTo>
                  <a:cubicBezTo>
                    <a:pt x="17" y="0"/>
                    <a:pt x="14" y="4"/>
                    <a:pt x="4" y="14"/>
                  </a:cubicBezTo>
                  <a:cubicBezTo>
                    <a:pt x="0" y="35"/>
                    <a:pt x="0" y="35"/>
                    <a:pt x="0" y="35"/>
                  </a:cubicBezTo>
                  <a:cubicBezTo>
                    <a:pt x="27" y="49"/>
                    <a:pt x="41" y="33"/>
                    <a:pt x="41" y="33"/>
                  </a:cubicBezTo>
                  <a:cubicBezTo>
                    <a:pt x="66" y="33"/>
                    <a:pt x="66" y="33"/>
                    <a:pt x="66" y="33"/>
                  </a:cubicBezTo>
                  <a:cubicBezTo>
                    <a:pt x="58" y="13"/>
                    <a:pt x="58" y="13"/>
                    <a:pt x="58" y="13"/>
                  </a:cubicBezTo>
                  <a:cubicBezTo>
                    <a:pt x="54" y="6"/>
                    <a:pt x="47" y="1"/>
                    <a:pt x="39" y="0"/>
                  </a:cubicBezTo>
                  <a:close/>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90" name="Google Shape;190;p1"/>
            <p:cNvSpPr/>
            <p:nvPr/>
          </p:nvSpPr>
          <p:spPr>
            <a:xfrm>
              <a:off x="6046788" y="4503738"/>
              <a:ext cx="1177925" cy="157163"/>
            </a:xfrm>
            <a:custGeom>
              <a:rect b="b" l="l" r="r" t="t"/>
              <a:pathLst>
                <a:path extrusionOk="0" h="37" w="277">
                  <a:moveTo>
                    <a:pt x="10" y="37"/>
                  </a:moveTo>
                  <a:cubicBezTo>
                    <a:pt x="267" y="37"/>
                    <a:pt x="267" y="37"/>
                    <a:pt x="267" y="37"/>
                  </a:cubicBezTo>
                  <a:cubicBezTo>
                    <a:pt x="272" y="37"/>
                    <a:pt x="277" y="33"/>
                    <a:pt x="277" y="27"/>
                  </a:cubicBezTo>
                  <a:cubicBezTo>
                    <a:pt x="277" y="11"/>
                    <a:pt x="277" y="11"/>
                    <a:pt x="277" y="11"/>
                  </a:cubicBezTo>
                  <a:cubicBezTo>
                    <a:pt x="277" y="5"/>
                    <a:pt x="272" y="0"/>
                    <a:pt x="267" y="0"/>
                  </a:cubicBezTo>
                  <a:cubicBezTo>
                    <a:pt x="10" y="0"/>
                    <a:pt x="10" y="0"/>
                    <a:pt x="10" y="0"/>
                  </a:cubicBezTo>
                  <a:cubicBezTo>
                    <a:pt x="5" y="0"/>
                    <a:pt x="0" y="5"/>
                    <a:pt x="0" y="11"/>
                  </a:cubicBezTo>
                  <a:cubicBezTo>
                    <a:pt x="0" y="27"/>
                    <a:pt x="0" y="27"/>
                    <a:pt x="0" y="27"/>
                  </a:cubicBezTo>
                  <a:cubicBezTo>
                    <a:pt x="0" y="33"/>
                    <a:pt x="5" y="37"/>
                    <a:pt x="10" y="37"/>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91" name="Google Shape;191;p1"/>
            <p:cNvSpPr/>
            <p:nvPr/>
          </p:nvSpPr>
          <p:spPr>
            <a:xfrm>
              <a:off x="6046788" y="4660901"/>
              <a:ext cx="123825" cy="1747838"/>
            </a:xfrm>
            <a:custGeom>
              <a:rect b="b" l="l" r="r" t="t"/>
              <a:pathLst>
                <a:path extrusionOk="0" h="1101" w="78">
                  <a:moveTo>
                    <a:pt x="32" y="1101"/>
                  </a:moveTo>
                  <a:lnTo>
                    <a:pt x="0" y="1101"/>
                  </a:lnTo>
                  <a:lnTo>
                    <a:pt x="35" y="0"/>
                  </a:lnTo>
                  <a:lnTo>
                    <a:pt x="78" y="0"/>
                  </a:lnTo>
                  <a:lnTo>
                    <a:pt x="32" y="1101"/>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92" name="Google Shape;192;p1"/>
            <p:cNvSpPr/>
            <p:nvPr/>
          </p:nvSpPr>
          <p:spPr>
            <a:xfrm>
              <a:off x="6046788" y="4660901"/>
              <a:ext cx="123825" cy="1747838"/>
            </a:xfrm>
            <a:custGeom>
              <a:rect b="b" l="l" r="r" t="t"/>
              <a:pathLst>
                <a:path extrusionOk="0" h="1101" w="78">
                  <a:moveTo>
                    <a:pt x="32" y="1101"/>
                  </a:moveTo>
                  <a:lnTo>
                    <a:pt x="0" y="1101"/>
                  </a:lnTo>
                  <a:lnTo>
                    <a:pt x="35" y="0"/>
                  </a:lnTo>
                  <a:lnTo>
                    <a:pt x="78" y="0"/>
                  </a:lnTo>
                  <a:lnTo>
                    <a:pt x="32" y="1101"/>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93" name="Google Shape;193;p1"/>
            <p:cNvSpPr/>
            <p:nvPr/>
          </p:nvSpPr>
          <p:spPr>
            <a:xfrm>
              <a:off x="6467475" y="4660901"/>
              <a:ext cx="119063" cy="1747838"/>
            </a:xfrm>
            <a:custGeom>
              <a:rect b="b" l="l" r="r" t="t"/>
              <a:pathLst>
                <a:path extrusionOk="0" h="1101" w="75">
                  <a:moveTo>
                    <a:pt x="46" y="1101"/>
                  </a:moveTo>
                  <a:lnTo>
                    <a:pt x="75" y="1101"/>
                  </a:lnTo>
                  <a:lnTo>
                    <a:pt x="41" y="0"/>
                  </a:lnTo>
                  <a:lnTo>
                    <a:pt x="0" y="0"/>
                  </a:lnTo>
                  <a:lnTo>
                    <a:pt x="46" y="1101"/>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94" name="Google Shape;194;p1"/>
            <p:cNvSpPr/>
            <p:nvPr/>
          </p:nvSpPr>
          <p:spPr>
            <a:xfrm>
              <a:off x="6467475" y="4660901"/>
              <a:ext cx="119063" cy="1747838"/>
            </a:xfrm>
            <a:custGeom>
              <a:rect b="b" l="l" r="r" t="t"/>
              <a:pathLst>
                <a:path extrusionOk="0" h="1101" w="75">
                  <a:moveTo>
                    <a:pt x="46" y="1101"/>
                  </a:moveTo>
                  <a:lnTo>
                    <a:pt x="75" y="1101"/>
                  </a:lnTo>
                  <a:lnTo>
                    <a:pt x="41" y="0"/>
                  </a:lnTo>
                  <a:lnTo>
                    <a:pt x="0" y="0"/>
                  </a:lnTo>
                  <a:lnTo>
                    <a:pt x="46" y="1101"/>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95" name="Google Shape;195;p1"/>
            <p:cNvSpPr/>
            <p:nvPr/>
          </p:nvSpPr>
          <p:spPr>
            <a:xfrm>
              <a:off x="6684963" y="4660901"/>
              <a:ext cx="123825" cy="1747838"/>
            </a:xfrm>
            <a:custGeom>
              <a:rect b="b" l="l" r="r" t="t"/>
              <a:pathLst>
                <a:path extrusionOk="0" h="1101" w="78">
                  <a:moveTo>
                    <a:pt x="30" y="1101"/>
                  </a:moveTo>
                  <a:lnTo>
                    <a:pt x="0" y="1101"/>
                  </a:lnTo>
                  <a:lnTo>
                    <a:pt x="35" y="0"/>
                  </a:lnTo>
                  <a:lnTo>
                    <a:pt x="78" y="0"/>
                  </a:lnTo>
                  <a:lnTo>
                    <a:pt x="30" y="1101"/>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96" name="Google Shape;196;p1"/>
            <p:cNvSpPr/>
            <p:nvPr/>
          </p:nvSpPr>
          <p:spPr>
            <a:xfrm>
              <a:off x="6684963" y="4660901"/>
              <a:ext cx="123825" cy="1747838"/>
            </a:xfrm>
            <a:custGeom>
              <a:rect b="b" l="l" r="r" t="t"/>
              <a:pathLst>
                <a:path extrusionOk="0" h="1101" w="78">
                  <a:moveTo>
                    <a:pt x="30" y="1101"/>
                  </a:moveTo>
                  <a:lnTo>
                    <a:pt x="0" y="1101"/>
                  </a:lnTo>
                  <a:lnTo>
                    <a:pt x="35" y="0"/>
                  </a:lnTo>
                  <a:lnTo>
                    <a:pt x="78" y="0"/>
                  </a:lnTo>
                  <a:lnTo>
                    <a:pt x="30" y="1101"/>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97" name="Google Shape;197;p1"/>
            <p:cNvSpPr/>
            <p:nvPr/>
          </p:nvSpPr>
          <p:spPr>
            <a:xfrm>
              <a:off x="6804025" y="4660901"/>
              <a:ext cx="4763" cy="68263"/>
            </a:xfrm>
            <a:custGeom>
              <a:rect b="b" l="l" r="r" t="t"/>
              <a:pathLst>
                <a:path extrusionOk="0" h="43" w="3">
                  <a:moveTo>
                    <a:pt x="3" y="0"/>
                  </a:moveTo>
                  <a:lnTo>
                    <a:pt x="0" y="0"/>
                  </a:lnTo>
                  <a:lnTo>
                    <a:pt x="0" y="43"/>
                  </a:lnTo>
                  <a:lnTo>
                    <a:pt x="3" y="0"/>
                  </a:lnTo>
                  <a:close/>
                </a:path>
              </a:pathLst>
            </a:custGeom>
            <a:solidFill>
              <a:srgbClr val="8CB0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98" name="Google Shape;198;p1"/>
            <p:cNvSpPr/>
            <p:nvPr/>
          </p:nvSpPr>
          <p:spPr>
            <a:xfrm>
              <a:off x="6804025" y="4660901"/>
              <a:ext cx="4763" cy="68263"/>
            </a:xfrm>
            <a:custGeom>
              <a:rect b="b" l="l" r="r" t="t"/>
              <a:pathLst>
                <a:path extrusionOk="0" h="43" w="3">
                  <a:moveTo>
                    <a:pt x="3" y="0"/>
                  </a:moveTo>
                  <a:lnTo>
                    <a:pt x="0" y="0"/>
                  </a:lnTo>
                  <a:lnTo>
                    <a:pt x="0" y="43"/>
                  </a:lnTo>
                  <a:lnTo>
                    <a:pt x="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99" name="Google Shape;199;p1"/>
            <p:cNvSpPr/>
            <p:nvPr/>
          </p:nvSpPr>
          <p:spPr>
            <a:xfrm>
              <a:off x="7102475" y="4660901"/>
              <a:ext cx="122238" cy="1747838"/>
            </a:xfrm>
            <a:custGeom>
              <a:rect b="b" l="l" r="r" t="t"/>
              <a:pathLst>
                <a:path extrusionOk="0" h="1101" w="77">
                  <a:moveTo>
                    <a:pt x="48" y="1101"/>
                  </a:moveTo>
                  <a:lnTo>
                    <a:pt x="77" y="1101"/>
                  </a:lnTo>
                  <a:lnTo>
                    <a:pt x="43" y="0"/>
                  </a:lnTo>
                  <a:lnTo>
                    <a:pt x="0" y="0"/>
                  </a:lnTo>
                  <a:lnTo>
                    <a:pt x="48" y="1101"/>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00" name="Google Shape;200;p1"/>
            <p:cNvSpPr/>
            <p:nvPr/>
          </p:nvSpPr>
          <p:spPr>
            <a:xfrm>
              <a:off x="7102475" y="4660901"/>
              <a:ext cx="122238" cy="1747838"/>
            </a:xfrm>
            <a:custGeom>
              <a:rect b="b" l="l" r="r" t="t"/>
              <a:pathLst>
                <a:path extrusionOk="0" h="1101" w="77">
                  <a:moveTo>
                    <a:pt x="48" y="1101"/>
                  </a:moveTo>
                  <a:lnTo>
                    <a:pt x="77" y="1101"/>
                  </a:lnTo>
                  <a:lnTo>
                    <a:pt x="43" y="0"/>
                  </a:lnTo>
                  <a:lnTo>
                    <a:pt x="0" y="0"/>
                  </a:lnTo>
                  <a:lnTo>
                    <a:pt x="48" y="1101"/>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01" name="Google Shape;201;p1"/>
            <p:cNvSpPr/>
            <p:nvPr/>
          </p:nvSpPr>
          <p:spPr>
            <a:xfrm>
              <a:off x="7105650" y="4737101"/>
              <a:ext cx="119063" cy="1671638"/>
            </a:xfrm>
            <a:custGeom>
              <a:rect b="b" l="l" r="r" t="t"/>
              <a:pathLst>
                <a:path extrusionOk="0" h="1053" w="75">
                  <a:moveTo>
                    <a:pt x="41" y="0"/>
                  </a:moveTo>
                  <a:lnTo>
                    <a:pt x="0" y="0"/>
                  </a:lnTo>
                  <a:lnTo>
                    <a:pt x="46" y="1053"/>
                  </a:lnTo>
                  <a:lnTo>
                    <a:pt x="75" y="1053"/>
                  </a:lnTo>
                  <a:lnTo>
                    <a:pt x="41"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02" name="Google Shape;202;p1"/>
            <p:cNvSpPr/>
            <p:nvPr/>
          </p:nvSpPr>
          <p:spPr>
            <a:xfrm>
              <a:off x="6102350" y="4660901"/>
              <a:ext cx="68263" cy="76200"/>
            </a:xfrm>
            <a:custGeom>
              <a:rect b="b" l="l" r="r" t="t"/>
              <a:pathLst>
                <a:path extrusionOk="0" h="48" w="43">
                  <a:moveTo>
                    <a:pt x="0" y="0"/>
                  </a:moveTo>
                  <a:lnTo>
                    <a:pt x="0" y="0"/>
                  </a:lnTo>
                  <a:lnTo>
                    <a:pt x="0" y="48"/>
                  </a:lnTo>
                  <a:lnTo>
                    <a:pt x="0" y="48"/>
                  </a:lnTo>
                  <a:lnTo>
                    <a:pt x="0" y="0"/>
                  </a:lnTo>
                  <a:close/>
                  <a:moveTo>
                    <a:pt x="43" y="0"/>
                  </a:moveTo>
                  <a:lnTo>
                    <a:pt x="43" y="0"/>
                  </a:lnTo>
                  <a:lnTo>
                    <a:pt x="40" y="48"/>
                  </a:lnTo>
                  <a:lnTo>
                    <a:pt x="40" y="48"/>
                  </a:lnTo>
                  <a:lnTo>
                    <a:pt x="43" y="0"/>
                  </a:lnTo>
                  <a:close/>
                </a:path>
              </a:pathLst>
            </a:custGeom>
            <a:solidFill>
              <a:srgbClr val="C5D7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03" name="Google Shape;203;p1"/>
            <p:cNvSpPr/>
            <p:nvPr/>
          </p:nvSpPr>
          <p:spPr>
            <a:xfrm>
              <a:off x="6102350" y="4660901"/>
              <a:ext cx="68263" cy="76200"/>
            </a:xfrm>
            <a:custGeom>
              <a:rect b="b" l="l" r="r" t="t"/>
              <a:pathLst>
                <a:path extrusionOk="0" h="48" w="43">
                  <a:moveTo>
                    <a:pt x="0" y="0"/>
                  </a:moveTo>
                  <a:lnTo>
                    <a:pt x="0" y="0"/>
                  </a:lnTo>
                  <a:lnTo>
                    <a:pt x="0" y="48"/>
                  </a:lnTo>
                  <a:lnTo>
                    <a:pt x="0" y="48"/>
                  </a:lnTo>
                  <a:lnTo>
                    <a:pt x="0" y="0"/>
                  </a:lnTo>
                  <a:moveTo>
                    <a:pt x="43" y="0"/>
                  </a:moveTo>
                  <a:lnTo>
                    <a:pt x="43" y="0"/>
                  </a:lnTo>
                  <a:lnTo>
                    <a:pt x="40" y="48"/>
                  </a:lnTo>
                  <a:lnTo>
                    <a:pt x="40" y="48"/>
                  </a:lnTo>
                  <a:lnTo>
                    <a:pt x="4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04" name="Google Shape;204;p1"/>
            <p:cNvSpPr/>
            <p:nvPr/>
          </p:nvSpPr>
          <p:spPr>
            <a:xfrm>
              <a:off x="6102350" y="4660901"/>
              <a:ext cx="68263" cy="0"/>
            </a:xfrm>
            <a:custGeom>
              <a:rect b="b" l="l" r="r" t="t"/>
              <a:pathLst>
                <a:path extrusionOk="0" h="120000" w="43">
                  <a:moveTo>
                    <a:pt x="43" y="0"/>
                  </a:moveTo>
                  <a:lnTo>
                    <a:pt x="0" y="0"/>
                  </a:lnTo>
                  <a:lnTo>
                    <a:pt x="0" y="0"/>
                  </a:lnTo>
                  <a:lnTo>
                    <a:pt x="0" y="0"/>
                  </a:lnTo>
                  <a:lnTo>
                    <a:pt x="43" y="0"/>
                  </a:lnTo>
                  <a:lnTo>
                    <a:pt x="43" y="0"/>
                  </a:lnTo>
                  <a:lnTo>
                    <a:pt x="43" y="0"/>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05" name="Google Shape;205;p1"/>
            <p:cNvSpPr/>
            <p:nvPr/>
          </p:nvSpPr>
          <p:spPr>
            <a:xfrm>
              <a:off x="6102350" y="4660901"/>
              <a:ext cx="68263" cy="0"/>
            </a:xfrm>
            <a:custGeom>
              <a:rect b="b" l="l" r="r" t="t"/>
              <a:pathLst>
                <a:path extrusionOk="0" h="120000" w="43">
                  <a:moveTo>
                    <a:pt x="43" y="0"/>
                  </a:moveTo>
                  <a:lnTo>
                    <a:pt x="0" y="0"/>
                  </a:lnTo>
                  <a:lnTo>
                    <a:pt x="0" y="0"/>
                  </a:lnTo>
                  <a:lnTo>
                    <a:pt x="0" y="0"/>
                  </a:lnTo>
                  <a:lnTo>
                    <a:pt x="43" y="0"/>
                  </a:lnTo>
                  <a:lnTo>
                    <a:pt x="43" y="0"/>
                  </a:lnTo>
                  <a:lnTo>
                    <a:pt x="4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06" name="Google Shape;206;p1"/>
            <p:cNvSpPr/>
            <p:nvPr/>
          </p:nvSpPr>
          <p:spPr>
            <a:xfrm>
              <a:off x="6102350" y="4660901"/>
              <a:ext cx="68263" cy="76200"/>
            </a:xfrm>
            <a:custGeom>
              <a:rect b="b" l="l" r="r" t="t"/>
              <a:pathLst>
                <a:path extrusionOk="0" h="48" w="43">
                  <a:moveTo>
                    <a:pt x="43" y="0"/>
                  </a:moveTo>
                  <a:lnTo>
                    <a:pt x="0" y="0"/>
                  </a:lnTo>
                  <a:lnTo>
                    <a:pt x="0" y="48"/>
                  </a:lnTo>
                  <a:lnTo>
                    <a:pt x="40" y="48"/>
                  </a:lnTo>
                  <a:lnTo>
                    <a:pt x="4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07" name="Google Shape;207;p1"/>
            <p:cNvSpPr/>
            <p:nvPr/>
          </p:nvSpPr>
          <p:spPr>
            <a:xfrm>
              <a:off x="6467475" y="4660901"/>
              <a:ext cx="68263" cy="76200"/>
            </a:xfrm>
            <a:custGeom>
              <a:rect b="b" l="l" r="r" t="t"/>
              <a:pathLst>
                <a:path extrusionOk="0" h="48" w="43">
                  <a:moveTo>
                    <a:pt x="0" y="45"/>
                  </a:moveTo>
                  <a:lnTo>
                    <a:pt x="0" y="48"/>
                  </a:lnTo>
                  <a:lnTo>
                    <a:pt x="0" y="45"/>
                  </a:lnTo>
                  <a:close/>
                  <a:moveTo>
                    <a:pt x="41" y="0"/>
                  </a:moveTo>
                  <a:lnTo>
                    <a:pt x="41" y="0"/>
                  </a:lnTo>
                  <a:lnTo>
                    <a:pt x="43" y="48"/>
                  </a:lnTo>
                  <a:lnTo>
                    <a:pt x="43" y="48"/>
                  </a:lnTo>
                  <a:lnTo>
                    <a:pt x="41" y="0"/>
                  </a:lnTo>
                  <a:close/>
                </a:path>
              </a:pathLst>
            </a:custGeom>
            <a:solidFill>
              <a:srgbClr val="C5D7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08" name="Google Shape;208;p1"/>
            <p:cNvSpPr/>
            <p:nvPr/>
          </p:nvSpPr>
          <p:spPr>
            <a:xfrm>
              <a:off x="6467475" y="4660901"/>
              <a:ext cx="68263" cy="76200"/>
            </a:xfrm>
            <a:custGeom>
              <a:rect b="b" l="l" r="r" t="t"/>
              <a:pathLst>
                <a:path extrusionOk="0" h="48" w="43">
                  <a:moveTo>
                    <a:pt x="0" y="45"/>
                  </a:moveTo>
                  <a:lnTo>
                    <a:pt x="0" y="48"/>
                  </a:lnTo>
                  <a:lnTo>
                    <a:pt x="0" y="45"/>
                  </a:lnTo>
                  <a:moveTo>
                    <a:pt x="41" y="0"/>
                  </a:moveTo>
                  <a:lnTo>
                    <a:pt x="41" y="0"/>
                  </a:lnTo>
                  <a:lnTo>
                    <a:pt x="43" y="48"/>
                  </a:lnTo>
                  <a:lnTo>
                    <a:pt x="43" y="48"/>
                  </a:lnTo>
                  <a:lnTo>
                    <a:pt x="41"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09" name="Google Shape;209;p1"/>
            <p:cNvSpPr/>
            <p:nvPr/>
          </p:nvSpPr>
          <p:spPr>
            <a:xfrm>
              <a:off x="6467475" y="4660901"/>
              <a:ext cx="65088" cy="1588"/>
            </a:xfrm>
            <a:prstGeom prst="rect">
              <a:avLst/>
            </a:pr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10" name="Google Shape;210;p1"/>
            <p:cNvSpPr/>
            <p:nvPr/>
          </p:nvSpPr>
          <p:spPr>
            <a:xfrm>
              <a:off x="6467475" y="4660901"/>
              <a:ext cx="65088" cy="15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11" name="Google Shape;211;p1"/>
            <p:cNvSpPr/>
            <p:nvPr/>
          </p:nvSpPr>
          <p:spPr>
            <a:xfrm>
              <a:off x="6467475" y="4660901"/>
              <a:ext cx="68263" cy="76200"/>
            </a:xfrm>
            <a:custGeom>
              <a:rect b="b" l="l" r="r" t="t"/>
              <a:pathLst>
                <a:path extrusionOk="0" h="48" w="43">
                  <a:moveTo>
                    <a:pt x="41" y="0"/>
                  </a:moveTo>
                  <a:lnTo>
                    <a:pt x="0" y="0"/>
                  </a:lnTo>
                  <a:lnTo>
                    <a:pt x="0" y="45"/>
                  </a:lnTo>
                  <a:lnTo>
                    <a:pt x="0" y="48"/>
                  </a:lnTo>
                  <a:lnTo>
                    <a:pt x="43" y="48"/>
                  </a:lnTo>
                  <a:lnTo>
                    <a:pt x="41"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12" name="Google Shape;212;p1"/>
            <p:cNvSpPr/>
            <p:nvPr/>
          </p:nvSpPr>
          <p:spPr>
            <a:xfrm>
              <a:off x="6740525" y="4660901"/>
              <a:ext cx="63500" cy="1588"/>
            </a:xfrm>
            <a:prstGeom prst="rect">
              <a:avLst/>
            </a:pr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13" name="Google Shape;213;p1"/>
            <p:cNvSpPr/>
            <p:nvPr/>
          </p:nvSpPr>
          <p:spPr>
            <a:xfrm>
              <a:off x="6740525" y="4660901"/>
              <a:ext cx="63500" cy="15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14" name="Google Shape;214;p1"/>
            <p:cNvSpPr/>
            <p:nvPr/>
          </p:nvSpPr>
          <p:spPr>
            <a:xfrm>
              <a:off x="6735763" y="4660901"/>
              <a:ext cx="68263" cy="76200"/>
            </a:xfrm>
            <a:custGeom>
              <a:rect b="b" l="l" r="r" t="t"/>
              <a:pathLst>
                <a:path extrusionOk="0" h="48" w="43">
                  <a:moveTo>
                    <a:pt x="43" y="0"/>
                  </a:moveTo>
                  <a:lnTo>
                    <a:pt x="3" y="0"/>
                  </a:lnTo>
                  <a:lnTo>
                    <a:pt x="0" y="48"/>
                  </a:lnTo>
                  <a:lnTo>
                    <a:pt x="43" y="48"/>
                  </a:lnTo>
                  <a:lnTo>
                    <a:pt x="43" y="43"/>
                  </a:lnTo>
                  <a:lnTo>
                    <a:pt x="4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15" name="Google Shape;215;p1"/>
            <p:cNvSpPr/>
            <p:nvPr/>
          </p:nvSpPr>
          <p:spPr>
            <a:xfrm>
              <a:off x="7102475" y="4660901"/>
              <a:ext cx="68263" cy="76200"/>
            </a:xfrm>
            <a:custGeom>
              <a:rect b="b" l="l" r="r" t="t"/>
              <a:pathLst>
                <a:path extrusionOk="0" h="48" w="43">
                  <a:moveTo>
                    <a:pt x="0" y="0"/>
                  </a:moveTo>
                  <a:lnTo>
                    <a:pt x="0" y="0"/>
                  </a:lnTo>
                  <a:lnTo>
                    <a:pt x="2" y="48"/>
                  </a:lnTo>
                  <a:lnTo>
                    <a:pt x="2" y="48"/>
                  </a:lnTo>
                  <a:lnTo>
                    <a:pt x="0" y="0"/>
                  </a:lnTo>
                  <a:close/>
                  <a:moveTo>
                    <a:pt x="43" y="0"/>
                  </a:moveTo>
                  <a:lnTo>
                    <a:pt x="43" y="0"/>
                  </a:lnTo>
                  <a:lnTo>
                    <a:pt x="43" y="48"/>
                  </a:lnTo>
                  <a:lnTo>
                    <a:pt x="43" y="48"/>
                  </a:lnTo>
                  <a:lnTo>
                    <a:pt x="43" y="0"/>
                  </a:lnTo>
                  <a:close/>
                </a:path>
              </a:pathLst>
            </a:custGeom>
            <a:solidFill>
              <a:srgbClr val="C5D7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16" name="Google Shape;216;p1"/>
            <p:cNvSpPr/>
            <p:nvPr/>
          </p:nvSpPr>
          <p:spPr>
            <a:xfrm>
              <a:off x="7102475" y="4660901"/>
              <a:ext cx="68263" cy="76200"/>
            </a:xfrm>
            <a:custGeom>
              <a:rect b="b" l="l" r="r" t="t"/>
              <a:pathLst>
                <a:path extrusionOk="0" h="48" w="43">
                  <a:moveTo>
                    <a:pt x="0" y="0"/>
                  </a:moveTo>
                  <a:lnTo>
                    <a:pt x="0" y="0"/>
                  </a:lnTo>
                  <a:lnTo>
                    <a:pt x="2" y="48"/>
                  </a:lnTo>
                  <a:lnTo>
                    <a:pt x="2" y="48"/>
                  </a:lnTo>
                  <a:lnTo>
                    <a:pt x="0" y="0"/>
                  </a:lnTo>
                  <a:moveTo>
                    <a:pt x="43" y="0"/>
                  </a:moveTo>
                  <a:lnTo>
                    <a:pt x="43" y="0"/>
                  </a:lnTo>
                  <a:lnTo>
                    <a:pt x="43" y="48"/>
                  </a:lnTo>
                  <a:lnTo>
                    <a:pt x="43" y="48"/>
                  </a:lnTo>
                  <a:lnTo>
                    <a:pt x="4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17" name="Google Shape;217;p1"/>
            <p:cNvSpPr/>
            <p:nvPr/>
          </p:nvSpPr>
          <p:spPr>
            <a:xfrm>
              <a:off x="7102475" y="4660901"/>
              <a:ext cx="68263" cy="0"/>
            </a:xfrm>
            <a:custGeom>
              <a:rect b="b" l="l" r="r" t="t"/>
              <a:pathLst>
                <a:path extrusionOk="0" h="120000" w="43">
                  <a:moveTo>
                    <a:pt x="43" y="0"/>
                  </a:moveTo>
                  <a:lnTo>
                    <a:pt x="0" y="0"/>
                  </a:lnTo>
                  <a:lnTo>
                    <a:pt x="0" y="0"/>
                  </a:lnTo>
                  <a:lnTo>
                    <a:pt x="0" y="0"/>
                  </a:lnTo>
                  <a:lnTo>
                    <a:pt x="43" y="0"/>
                  </a:lnTo>
                  <a:lnTo>
                    <a:pt x="43" y="0"/>
                  </a:lnTo>
                  <a:lnTo>
                    <a:pt x="43" y="0"/>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18" name="Google Shape;218;p1"/>
            <p:cNvSpPr/>
            <p:nvPr/>
          </p:nvSpPr>
          <p:spPr>
            <a:xfrm>
              <a:off x="7102475" y="4660901"/>
              <a:ext cx="68263" cy="0"/>
            </a:xfrm>
            <a:custGeom>
              <a:rect b="b" l="l" r="r" t="t"/>
              <a:pathLst>
                <a:path extrusionOk="0" h="120000" w="43">
                  <a:moveTo>
                    <a:pt x="43" y="0"/>
                  </a:moveTo>
                  <a:lnTo>
                    <a:pt x="0" y="0"/>
                  </a:lnTo>
                  <a:lnTo>
                    <a:pt x="0" y="0"/>
                  </a:lnTo>
                  <a:lnTo>
                    <a:pt x="0" y="0"/>
                  </a:lnTo>
                  <a:lnTo>
                    <a:pt x="43" y="0"/>
                  </a:lnTo>
                  <a:lnTo>
                    <a:pt x="43" y="0"/>
                  </a:lnTo>
                  <a:lnTo>
                    <a:pt x="4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19" name="Google Shape;219;p1"/>
            <p:cNvSpPr/>
            <p:nvPr/>
          </p:nvSpPr>
          <p:spPr>
            <a:xfrm>
              <a:off x="7102475" y="4660901"/>
              <a:ext cx="68263" cy="76200"/>
            </a:xfrm>
            <a:custGeom>
              <a:rect b="b" l="l" r="r" t="t"/>
              <a:pathLst>
                <a:path extrusionOk="0" h="48" w="43">
                  <a:moveTo>
                    <a:pt x="43" y="0"/>
                  </a:moveTo>
                  <a:lnTo>
                    <a:pt x="0" y="0"/>
                  </a:lnTo>
                  <a:lnTo>
                    <a:pt x="2" y="48"/>
                  </a:lnTo>
                  <a:lnTo>
                    <a:pt x="43" y="48"/>
                  </a:lnTo>
                  <a:lnTo>
                    <a:pt x="4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20" name="Google Shape;220;p1"/>
            <p:cNvSpPr/>
            <p:nvPr/>
          </p:nvSpPr>
          <p:spPr>
            <a:xfrm>
              <a:off x="7527925" y="474663"/>
              <a:ext cx="3168650" cy="2051050"/>
            </a:xfrm>
            <a:custGeom>
              <a:rect b="b" l="l" r="r" t="t"/>
              <a:pathLst>
                <a:path extrusionOk="0" h="482" w="745">
                  <a:moveTo>
                    <a:pt x="678" y="482"/>
                  </a:moveTo>
                  <a:cubicBezTo>
                    <a:pt x="37" y="482"/>
                    <a:pt x="37" y="482"/>
                    <a:pt x="37" y="482"/>
                  </a:cubicBezTo>
                  <a:cubicBezTo>
                    <a:pt x="16" y="482"/>
                    <a:pt x="0" y="465"/>
                    <a:pt x="1" y="444"/>
                  </a:cubicBezTo>
                  <a:cubicBezTo>
                    <a:pt x="25" y="38"/>
                    <a:pt x="25" y="38"/>
                    <a:pt x="25" y="38"/>
                  </a:cubicBezTo>
                  <a:cubicBezTo>
                    <a:pt x="27" y="17"/>
                    <a:pt x="45" y="0"/>
                    <a:pt x="66" y="0"/>
                  </a:cubicBezTo>
                  <a:cubicBezTo>
                    <a:pt x="707" y="0"/>
                    <a:pt x="707" y="0"/>
                    <a:pt x="707" y="0"/>
                  </a:cubicBezTo>
                  <a:cubicBezTo>
                    <a:pt x="728" y="0"/>
                    <a:pt x="745" y="17"/>
                    <a:pt x="743" y="38"/>
                  </a:cubicBezTo>
                  <a:cubicBezTo>
                    <a:pt x="719" y="444"/>
                    <a:pt x="719" y="444"/>
                    <a:pt x="719" y="444"/>
                  </a:cubicBezTo>
                  <a:cubicBezTo>
                    <a:pt x="717" y="465"/>
                    <a:pt x="699" y="482"/>
                    <a:pt x="678" y="482"/>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21" name="Google Shape;221;p1"/>
            <p:cNvSpPr/>
            <p:nvPr/>
          </p:nvSpPr>
          <p:spPr>
            <a:xfrm>
              <a:off x="8050213" y="2163763"/>
              <a:ext cx="995363" cy="858838"/>
            </a:xfrm>
            <a:custGeom>
              <a:rect b="b" l="l" r="r" t="t"/>
              <a:pathLst>
                <a:path extrusionOk="0" h="541" w="627">
                  <a:moveTo>
                    <a:pt x="0" y="0"/>
                  </a:moveTo>
                  <a:lnTo>
                    <a:pt x="158" y="541"/>
                  </a:lnTo>
                  <a:lnTo>
                    <a:pt x="627" y="0"/>
                  </a:lnTo>
                  <a:lnTo>
                    <a:pt x="0" y="0"/>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22" name="Google Shape;222;p1"/>
            <p:cNvSpPr/>
            <p:nvPr/>
          </p:nvSpPr>
          <p:spPr>
            <a:xfrm>
              <a:off x="8050213" y="2163763"/>
              <a:ext cx="995363" cy="858838"/>
            </a:xfrm>
            <a:custGeom>
              <a:rect b="b" l="l" r="r" t="t"/>
              <a:pathLst>
                <a:path extrusionOk="0" h="541" w="627">
                  <a:moveTo>
                    <a:pt x="0" y="0"/>
                  </a:moveTo>
                  <a:lnTo>
                    <a:pt x="158" y="541"/>
                  </a:lnTo>
                  <a:lnTo>
                    <a:pt x="627" y="0"/>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23" name="Google Shape;223;p1"/>
            <p:cNvSpPr/>
            <p:nvPr/>
          </p:nvSpPr>
          <p:spPr>
            <a:xfrm>
              <a:off x="8701088" y="682626"/>
              <a:ext cx="1736725" cy="1149350"/>
            </a:xfrm>
            <a:custGeom>
              <a:rect b="b" l="l" r="r" t="t"/>
              <a:pathLst>
                <a:path extrusionOk="0" h="270" w="408">
                  <a:moveTo>
                    <a:pt x="387" y="0"/>
                  </a:moveTo>
                  <a:cubicBezTo>
                    <a:pt x="28" y="0"/>
                    <a:pt x="28" y="0"/>
                    <a:pt x="28" y="0"/>
                  </a:cubicBezTo>
                  <a:cubicBezTo>
                    <a:pt x="16" y="0"/>
                    <a:pt x="6" y="9"/>
                    <a:pt x="5" y="21"/>
                  </a:cubicBezTo>
                  <a:cubicBezTo>
                    <a:pt x="0" y="98"/>
                    <a:pt x="0" y="98"/>
                    <a:pt x="0" y="98"/>
                  </a:cubicBezTo>
                  <a:cubicBezTo>
                    <a:pt x="92" y="98"/>
                    <a:pt x="92" y="98"/>
                    <a:pt x="92" y="98"/>
                  </a:cubicBezTo>
                  <a:cubicBezTo>
                    <a:pt x="105" y="87"/>
                    <a:pt x="105" y="87"/>
                    <a:pt x="105" y="87"/>
                  </a:cubicBezTo>
                  <a:cubicBezTo>
                    <a:pt x="105" y="87"/>
                    <a:pt x="105" y="87"/>
                    <a:pt x="105" y="87"/>
                  </a:cubicBezTo>
                  <a:cubicBezTo>
                    <a:pt x="124" y="72"/>
                    <a:pt x="124" y="72"/>
                    <a:pt x="124" y="72"/>
                  </a:cubicBezTo>
                  <a:cubicBezTo>
                    <a:pt x="123" y="79"/>
                    <a:pt x="121" y="88"/>
                    <a:pt x="120" y="98"/>
                  </a:cubicBezTo>
                  <a:cubicBezTo>
                    <a:pt x="195" y="98"/>
                    <a:pt x="195" y="98"/>
                    <a:pt x="195" y="98"/>
                  </a:cubicBezTo>
                  <a:cubicBezTo>
                    <a:pt x="207" y="98"/>
                    <a:pt x="216" y="107"/>
                    <a:pt x="215" y="119"/>
                  </a:cubicBezTo>
                  <a:cubicBezTo>
                    <a:pt x="206" y="270"/>
                    <a:pt x="206" y="270"/>
                    <a:pt x="206" y="270"/>
                  </a:cubicBezTo>
                  <a:cubicBezTo>
                    <a:pt x="371" y="270"/>
                    <a:pt x="371" y="270"/>
                    <a:pt x="371" y="270"/>
                  </a:cubicBezTo>
                  <a:cubicBezTo>
                    <a:pt x="383" y="270"/>
                    <a:pt x="393" y="261"/>
                    <a:pt x="394" y="249"/>
                  </a:cubicBezTo>
                  <a:cubicBezTo>
                    <a:pt x="407" y="21"/>
                    <a:pt x="407" y="21"/>
                    <a:pt x="407" y="21"/>
                  </a:cubicBezTo>
                  <a:cubicBezTo>
                    <a:pt x="408" y="9"/>
                    <a:pt x="399" y="0"/>
                    <a:pt x="387" y="0"/>
                  </a:cubicBezTo>
                </a:path>
              </a:pathLst>
            </a:custGeom>
            <a:solidFill>
              <a:srgbClr val="538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24" name="Google Shape;224;p1"/>
            <p:cNvSpPr/>
            <p:nvPr/>
          </p:nvSpPr>
          <p:spPr>
            <a:xfrm>
              <a:off x="7847013" y="1100138"/>
              <a:ext cx="1730375" cy="1147763"/>
            </a:xfrm>
            <a:custGeom>
              <a:rect b="b" l="l" r="r" t="t"/>
              <a:pathLst>
                <a:path extrusionOk="0" h="270" w="407">
                  <a:moveTo>
                    <a:pt x="407" y="172"/>
                  </a:moveTo>
                  <a:cubicBezTo>
                    <a:pt x="372" y="172"/>
                    <a:pt x="372" y="172"/>
                    <a:pt x="372" y="172"/>
                  </a:cubicBezTo>
                  <a:cubicBezTo>
                    <a:pt x="370" y="192"/>
                    <a:pt x="367" y="211"/>
                    <a:pt x="365" y="228"/>
                  </a:cubicBezTo>
                  <a:cubicBezTo>
                    <a:pt x="365" y="228"/>
                    <a:pt x="365" y="228"/>
                    <a:pt x="365" y="228"/>
                  </a:cubicBezTo>
                  <a:cubicBezTo>
                    <a:pt x="365" y="229"/>
                    <a:pt x="365" y="229"/>
                    <a:pt x="365" y="229"/>
                  </a:cubicBezTo>
                  <a:cubicBezTo>
                    <a:pt x="363" y="245"/>
                    <a:pt x="362" y="258"/>
                    <a:pt x="362" y="270"/>
                  </a:cubicBezTo>
                  <a:cubicBezTo>
                    <a:pt x="380" y="270"/>
                    <a:pt x="380" y="270"/>
                    <a:pt x="380" y="270"/>
                  </a:cubicBezTo>
                  <a:cubicBezTo>
                    <a:pt x="392" y="270"/>
                    <a:pt x="402" y="261"/>
                    <a:pt x="403" y="249"/>
                  </a:cubicBezTo>
                  <a:cubicBezTo>
                    <a:pt x="407" y="172"/>
                    <a:pt x="407" y="172"/>
                    <a:pt x="407" y="172"/>
                  </a:cubicBezTo>
                  <a:moveTo>
                    <a:pt x="201" y="0"/>
                  </a:moveTo>
                  <a:cubicBezTo>
                    <a:pt x="37" y="0"/>
                    <a:pt x="37" y="0"/>
                    <a:pt x="37" y="0"/>
                  </a:cubicBezTo>
                  <a:cubicBezTo>
                    <a:pt x="25" y="0"/>
                    <a:pt x="15" y="9"/>
                    <a:pt x="14" y="21"/>
                  </a:cubicBezTo>
                  <a:cubicBezTo>
                    <a:pt x="0" y="249"/>
                    <a:pt x="0" y="249"/>
                    <a:pt x="0" y="249"/>
                  </a:cubicBezTo>
                  <a:cubicBezTo>
                    <a:pt x="0" y="261"/>
                    <a:pt x="9" y="270"/>
                    <a:pt x="21" y="270"/>
                  </a:cubicBezTo>
                  <a:cubicBezTo>
                    <a:pt x="54" y="270"/>
                    <a:pt x="54" y="270"/>
                    <a:pt x="54" y="270"/>
                  </a:cubicBezTo>
                  <a:cubicBezTo>
                    <a:pt x="48" y="250"/>
                    <a:pt x="48" y="250"/>
                    <a:pt x="48" y="250"/>
                  </a:cubicBezTo>
                  <a:cubicBezTo>
                    <a:pt x="180" y="250"/>
                    <a:pt x="180" y="250"/>
                    <a:pt x="180" y="250"/>
                  </a:cubicBezTo>
                  <a:cubicBezTo>
                    <a:pt x="179" y="166"/>
                    <a:pt x="188" y="119"/>
                    <a:pt x="196" y="92"/>
                  </a:cubicBezTo>
                  <a:cubicBezTo>
                    <a:pt x="201" y="0"/>
                    <a:pt x="201" y="0"/>
                    <a:pt x="201" y="0"/>
                  </a:cubicBezTo>
                </a:path>
              </a:pathLst>
            </a:custGeom>
            <a:solidFill>
              <a:srgbClr val="538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25" name="Google Shape;225;p1"/>
            <p:cNvSpPr/>
            <p:nvPr/>
          </p:nvSpPr>
          <p:spPr>
            <a:xfrm>
              <a:off x="8050213" y="2163763"/>
              <a:ext cx="561975" cy="84138"/>
            </a:xfrm>
            <a:custGeom>
              <a:rect b="b" l="l" r="r" t="t"/>
              <a:pathLst>
                <a:path extrusionOk="0" h="20" w="132">
                  <a:moveTo>
                    <a:pt x="132" y="0"/>
                  </a:moveTo>
                  <a:cubicBezTo>
                    <a:pt x="0" y="0"/>
                    <a:pt x="0" y="0"/>
                    <a:pt x="0" y="0"/>
                  </a:cubicBezTo>
                  <a:cubicBezTo>
                    <a:pt x="6" y="20"/>
                    <a:pt x="6" y="20"/>
                    <a:pt x="6" y="20"/>
                  </a:cubicBezTo>
                  <a:cubicBezTo>
                    <a:pt x="132" y="20"/>
                    <a:pt x="132" y="20"/>
                    <a:pt x="132" y="20"/>
                  </a:cubicBezTo>
                  <a:cubicBezTo>
                    <a:pt x="132" y="13"/>
                    <a:pt x="132" y="6"/>
                    <a:pt x="132" y="0"/>
                  </a:cubicBezTo>
                </a:path>
              </a:pathLst>
            </a:custGeom>
            <a:solidFill>
              <a:srgbClr val="538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26" name="Google Shape;226;p1"/>
            <p:cNvSpPr/>
            <p:nvPr/>
          </p:nvSpPr>
          <p:spPr>
            <a:xfrm>
              <a:off x="8680450" y="1100138"/>
              <a:ext cx="939800" cy="731838"/>
            </a:xfrm>
            <a:custGeom>
              <a:rect b="b" l="l" r="r" t="t"/>
              <a:pathLst>
                <a:path extrusionOk="0" h="172" w="221">
                  <a:moveTo>
                    <a:pt x="97" y="0"/>
                  </a:moveTo>
                  <a:cubicBezTo>
                    <a:pt x="5" y="0"/>
                    <a:pt x="5" y="0"/>
                    <a:pt x="5" y="0"/>
                  </a:cubicBezTo>
                  <a:cubicBezTo>
                    <a:pt x="0" y="92"/>
                    <a:pt x="0" y="92"/>
                    <a:pt x="0" y="92"/>
                  </a:cubicBezTo>
                  <a:cubicBezTo>
                    <a:pt x="2" y="86"/>
                    <a:pt x="3" y="82"/>
                    <a:pt x="5" y="77"/>
                  </a:cubicBezTo>
                  <a:cubicBezTo>
                    <a:pt x="9" y="65"/>
                    <a:pt x="19" y="56"/>
                    <a:pt x="30" y="54"/>
                  </a:cubicBezTo>
                  <a:cubicBezTo>
                    <a:pt x="38" y="52"/>
                    <a:pt x="58" y="51"/>
                    <a:pt x="63" y="51"/>
                  </a:cubicBezTo>
                  <a:cubicBezTo>
                    <a:pt x="64" y="51"/>
                    <a:pt x="64" y="51"/>
                    <a:pt x="64" y="51"/>
                  </a:cubicBezTo>
                  <a:cubicBezTo>
                    <a:pt x="64" y="51"/>
                    <a:pt x="64" y="52"/>
                    <a:pt x="63" y="52"/>
                  </a:cubicBezTo>
                  <a:cubicBezTo>
                    <a:pt x="84" y="48"/>
                    <a:pt x="88" y="35"/>
                    <a:pt x="86" y="21"/>
                  </a:cubicBezTo>
                  <a:cubicBezTo>
                    <a:pt x="86" y="17"/>
                    <a:pt x="85" y="14"/>
                    <a:pt x="84" y="10"/>
                  </a:cubicBezTo>
                  <a:cubicBezTo>
                    <a:pt x="84" y="10"/>
                    <a:pt x="84" y="10"/>
                    <a:pt x="84" y="10"/>
                  </a:cubicBezTo>
                  <a:cubicBezTo>
                    <a:pt x="84" y="10"/>
                    <a:pt x="84" y="10"/>
                    <a:pt x="84" y="10"/>
                  </a:cubicBezTo>
                  <a:cubicBezTo>
                    <a:pt x="97" y="0"/>
                    <a:pt x="97" y="0"/>
                    <a:pt x="97" y="0"/>
                  </a:cubicBezTo>
                  <a:moveTo>
                    <a:pt x="200" y="0"/>
                  </a:moveTo>
                  <a:cubicBezTo>
                    <a:pt x="125" y="0"/>
                    <a:pt x="125" y="0"/>
                    <a:pt x="125" y="0"/>
                  </a:cubicBezTo>
                  <a:cubicBezTo>
                    <a:pt x="123" y="19"/>
                    <a:pt x="123" y="39"/>
                    <a:pt x="132" y="51"/>
                  </a:cubicBezTo>
                  <a:cubicBezTo>
                    <a:pt x="132" y="51"/>
                    <a:pt x="133" y="51"/>
                    <a:pt x="134" y="51"/>
                  </a:cubicBezTo>
                  <a:cubicBezTo>
                    <a:pt x="147" y="52"/>
                    <a:pt x="160" y="54"/>
                    <a:pt x="171" y="56"/>
                  </a:cubicBezTo>
                  <a:cubicBezTo>
                    <a:pt x="171" y="56"/>
                    <a:pt x="171" y="56"/>
                    <a:pt x="171" y="56"/>
                  </a:cubicBezTo>
                  <a:cubicBezTo>
                    <a:pt x="183" y="58"/>
                    <a:pt x="191" y="69"/>
                    <a:pt x="189" y="81"/>
                  </a:cubicBezTo>
                  <a:cubicBezTo>
                    <a:pt x="189" y="85"/>
                    <a:pt x="188" y="91"/>
                    <a:pt x="187" y="97"/>
                  </a:cubicBezTo>
                  <a:cubicBezTo>
                    <a:pt x="187" y="97"/>
                    <a:pt x="187" y="97"/>
                    <a:pt x="187" y="97"/>
                  </a:cubicBezTo>
                  <a:cubicBezTo>
                    <a:pt x="184" y="117"/>
                    <a:pt x="180" y="144"/>
                    <a:pt x="176" y="172"/>
                  </a:cubicBezTo>
                  <a:cubicBezTo>
                    <a:pt x="211" y="172"/>
                    <a:pt x="211" y="172"/>
                    <a:pt x="211" y="172"/>
                  </a:cubicBezTo>
                  <a:cubicBezTo>
                    <a:pt x="220" y="21"/>
                    <a:pt x="220" y="21"/>
                    <a:pt x="220" y="21"/>
                  </a:cubicBezTo>
                  <a:cubicBezTo>
                    <a:pt x="221" y="9"/>
                    <a:pt x="212" y="0"/>
                    <a:pt x="200" y="0"/>
                  </a:cubicBezTo>
                </a:path>
              </a:pathLst>
            </a:custGeom>
            <a:solidFill>
              <a:srgbClr val="6594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27" name="Google Shape;227;p1"/>
            <p:cNvSpPr/>
            <p:nvPr/>
          </p:nvSpPr>
          <p:spPr>
            <a:xfrm>
              <a:off x="7821613" y="573088"/>
              <a:ext cx="93663" cy="101600"/>
            </a:xfrm>
            <a:custGeom>
              <a:rect b="b" l="l" r="r" t="t"/>
              <a:pathLst>
                <a:path extrusionOk="0" h="24" w="22">
                  <a:moveTo>
                    <a:pt x="12" y="0"/>
                  </a:moveTo>
                  <a:cubicBezTo>
                    <a:pt x="6" y="0"/>
                    <a:pt x="1" y="5"/>
                    <a:pt x="1" y="12"/>
                  </a:cubicBezTo>
                  <a:cubicBezTo>
                    <a:pt x="0" y="19"/>
                    <a:pt x="5" y="24"/>
                    <a:pt x="10" y="24"/>
                  </a:cubicBezTo>
                  <a:cubicBezTo>
                    <a:pt x="16" y="24"/>
                    <a:pt x="21" y="19"/>
                    <a:pt x="22" y="12"/>
                  </a:cubicBezTo>
                  <a:cubicBezTo>
                    <a:pt x="22" y="5"/>
                    <a:pt x="18" y="0"/>
                    <a:pt x="12" y="0"/>
                  </a:cubicBezTo>
                </a:path>
              </a:pathLst>
            </a:custGeom>
            <a:solidFill>
              <a:srgbClr val="A0BD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28" name="Google Shape;228;p1"/>
            <p:cNvSpPr/>
            <p:nvPr/>
          </p:nvSpPr>
          <p:spPr>
            <a:xfrm>
              <a:off x="7986713" y="573088"/>
              <a:ext cx="98425" cy="101600"/>
            </a:xfrm>
            <a:custGeom>
              <a:rect b="b" l="l" r="r" t="t"/>
              <a:pathLst>
                <a:path extrusionOk="0" h="24" w="23">
                  <a:moveTo>
                    <a:pt x="12" y="0"/>
                  </a:moveTo>
                  <a:cubicBezTo>
                    <a:pt x="7" y="0"/>
                    <a:pt x="1" y="5"/>
                    <a:pt x="1" y="12"/>
                  </a:cubicBezTo>
                  <a:cubicBezTo>
                    <a:pt x="0" y="19"/>
                    <a:pt x="5" y="24"/>
                    <a:pt x="11" y="24"/>
                  </a:cubicBezTo>
                  <a:cubicBezTo>
                    <a:pt x="17" y="24"/>
                    <a:pt x="22" y="19"/>
                    <a:pt x="22" y="12"/>
                  </a:cubicBezTo>
                  <a:cubicBezTo>
                    <a:pt x="23" y="5"/>
                    <a:pt x="18" y="0"/>
                    <a:pt x="12" y="0"/>
                  </a:cubicBezTo>
                </a:path>
              </a:pathLst>
            </a:custGeom>
            <a:solidFill>
              <a:srgbClr val="A0BD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29" name="Google Shape;229;p1"/>
            <p:cNvSpPr/>
            <p:nvPr/>
          </p:nvSpPr>
          <p:spPr>
            <a:xfrm>
              <a:off x="8156575" y="573088"/>
              <a:ext cx="93663" cy="101600"/>
            </a:xfrm>
            <a:custGeom>
              <a:rect b="b" l="l" r="r" t="t"/>
              <a:pathLst>
                <a:path extrusionOk="0" h="24" w="22">
                  <a:moveTo>
                    <a:pt x="12" y="0"/>
                  </a:moveTo>
                  <a:cubicBezTo>
                    <a:pt x="6" y="0"/>
                    <a:pt x="1" y="5"/>
                    <a:pt x="0" y="12"/>
                  </a:cubicBezTo>
                  <a:cubicBezTo>
                    <a:pt x="0" y="19"/>
                    <a:pt x="4" y="24"/>
                    <a:pt x="10" y="24"/>
                  </a:cubicBezTo>
                  <a:cubicBezTo>
                    <a:pt x="16" y="24"/>
                    <a:pt x="21" y="19"/>
                    <a:pt x="21" y="12"/>
                  </a:cubicBezTo>
                  <a:cubicBezTo>
                    <a:pt x="22" y="5"/>
                    <a:pt x="18" y="0"/>
                    <a:pt x="12" y="0"/>
                  </a:cubicBezTo>
                </a:path>
              </a:pathLst>
            </a:custGeom>
            <a:solidFill>
              <a:srgbClr val="A0BD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30" name="Google Shape;230;p1"/>
            <p:cNvSpPr/>
            <p:nvPr/>
          </p:nvSpPr>
          <p:spPr>
            <a:xfrm>
              <a:off x="7505700" y="449263"/>
              <a:ext cx="3144838" cy="2036763"/>
            </a:xfrm>
            <a:custGeom>
              <a:rect b="b" l="l" r="r" t="t"/>
              <a:pathLst>
                <a:path extrusionOk="0" h="479" w="739">
                  <a:moveTo>
                    <a:pt x="707" y="0"/>
                  </a:moveTo>
                  <a:cubicBezTo>
                    <a:pt x="67" y="0"/>
                    <a:pt x="67" y="0"/>
                    <a:pt x="67" y="0"/>
                  </a:cubicBezTo>
                  <a:cubicBezTo>
                    <a:pt x="45" y="0"/>
                    <a:pt x="26" y="18"/>
                    <a:pt x="25" y="40"/>
                  </a:cubicBezTo>
                  <a:cubicBezTo>
                    <a:pt x="0" y="445"/>
                    <a:pt x="0" y="445"/>
                    <a:pt x="0" y="445"/>
                  </a:cubicBezTo>
                  <a:cubicBezTo>
                    <a:pt x="0" y="456"/>
                    <a:pt x="3" y="466"/>
                    <a:pt x="10" y="473"/>
                  </a:cubicBezTo>
                  <a:cubicBezTo>
                    <a:pt x="13" y="476"/>
                    <a:pt x="15" y="478"/>
                    <a:pt x="18" y="479"/>
                  </a:cubicBezTo>
                  <a:cubicBezTo>
                    <a:pt x="15" y="477"/>
                    <a:pt x="13" y="474"/>
                    <a:pt x="11" y="471"/>
                  </a:cubicBezTo>
                  <a:cubicBezTo>
                    <a:pt x="5" y="464"/>
                    <a:pt x="2" y="455"/>
                    <a:pt x="2" y="445"/>
                  </a:cubicBezTo>
                  <a:cubicBezTo>
                    <a:pt x="27" y="40"/>
                    <a:pt x="27" y="40"/>
                    <a:pt x="27" y="40"/>
                  </a:cubicBezTo>
                  <a:cubicBezTo>
                    <a:pt x="28" y="19"/>
                    <a:pt x="46" y="2"/>
                    <a:pt x="67" y="2"/>
                  </a:cubicBezTo>
                  <a:cubicBezTo>
                    <a:pt x="707" y="2"/>
                    <a:pt x="707" y="2"/>
                    <a:pt x="707" y="2"/>
                  </a:cubicBezTo>
                  <a:cubicBezTo>
                    <a:pt x="716" y="2"/>
                    <a:pt x="724" y="5"/>
                    <a:pt x="731" y="11"/>
                  </a:cubicBezTo>
                  <a:cubicBezTo>
                    <a:pt x="734" y="13"/>
                    <a:pt x="737" y="15"/>
                    <a:pt x="739" y="18"/>
                  </a:cubicBezTo>
                  <a:cubicBezTo>
                    <a:pt x="738" y="16"/>
                    <a:pt x="736" y="14"/>
                    <a:pt x="734" y="12"/>
                  </a:cubicBezTo>
                  <a:cubicBezTo>
                    <a:pt x="727" y="4"/>
                    <a:pt x="718" y="0"/>
                    <a:pt x="707" y="0"/>
                  </a:cubicBezTo>
                </a:path>
              </a:pathLst>
            </a:custGeom>
            <a:solidFill>
              <a:srgbClr val="BDC1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31" name="Google Shape;231;p1"/>
            <p:cNvSpPr/>
            <p:nvPr/>
          </p:nvSpPr>
          <p:spPr>
            <a:xfrm>
              <a:off x="8148638" y="2503488"/>
              <a:ext cx="600075" cy="9525"/>
            </a:xfrm>
            <a:custGeom>
              <a:rect b="b" l="l" r="r" t="t"/>
              <a:pathLst>
                <a:path extrusionOk="0" h="2" w="141">
                  <a:moveTo>
                    <a:pt x="112" y="0"/>
                  </a:moveTo>
                  <a:cubicBezTo>
                    <a:pt x="0" y="0"/>
                    <a:pt x="0" y="0"/>
                    <a:pt x="0" y="0"/>
                  </a:cubicBezTo>
                  <a:cubicBezTo>
                    <a:pt x="1" y="2"/>
                    <a:pt x="1" y="2"/>
                    <a:pt x="1" y="2"/>
                  </a:cubicBezTo>
                  <a:cubicBezTo>
                    <a:pt x="140" y="2"/>
                    <a:pt x="140" y="2"/>
                    <a:pt x="140" y="2"/>
                  </a:cubicBezTo>
                  <a:cubicBezTo>
                    <a:pt x="141" y="1"/>
                    <a:pt x="141" y="1"/>
                    <a:pt x="141" y="1"/>
                  </a:cubicBezTo>
                  <a:cubicBezTo>
                    <a:pt x="113" y="1"/>
                    <a:pt x="113" y="1"/>
                    <a:pt x="113" y="1"/>
                  </a:cubicBezTo>
                  <a:cubicBezTo>
                    <a:pt x="113" y="0"/>
                    <a:pt x="113" y="0"/>
                    <a:pt x="112" y="0"/>
                  </a:cubicBezTo>
                </a:path>
              </a:pathLst>
            </a:custGeom>
            <a:solidFill>
              <a:srgbClr val="3865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32" name="Google Shape;232;p1"/>
            <p:cNvSpPr/>
            <p:nvPr/>
          </p:nvSpPr>
          <p:spPr>
            <a:xfrm>
              <a:off x="8199438" y="1317626"/>
              <a:ext cx="739775" cy="782638"/>
            </a:xfrm>
            <a:custGeom>
              <a:rect b="b" l="l" r="r" t="t"/>
              <a:pathLst>
                <a:path extrusionOk="0" h="184" w="174">
                  <a:moveTo>
                    <a:pt x="168" y="44"/>
                  </a:moveTo>
                  <a:cubicBezTo>
                    <a:pt x="165" y="49"/>
                    <a:pt x="163" y="54"/>
                    <a:pt x="160" y="60"/>
                  </a:cubicBezTo>
                  <a:cubicBezTo>
                    <a:pt x="158" y="65"/>
                    <a:pt x="155" y="70"/>
                    <a:pt x="152" y="75"/>
                  </a:cubicBezTo>
                  <a:cubicBezTo>
                    <a:pt x="146" y="85"/>
                    <a:pt x="140" y="94"/>
                    <a:pt x="133" y="104"/>
                  </a:cubicBezTo>
                  <a:cubicBezTo>
                    <a:pt x="130" y="109"/>
                    <a:pt x="126" y="114"/>
                    <a:pt x="123" y="118"/>
                  </a:cubicBezTo>
                  <a:cubicBezTo>
                    <a:pt x="119" y="123"/>
                    <a:pt x="116" y="128"/>
                    <a:pt x="112" y="132"/>
                  </a:cubicBezTo>
                  <a:cubicBezTo>
                    <a:pt x="105" y="141"/>
                    <a:pt x="96" y="150"/>
                    <a:pt x="88" y="159"/>
                  </a:cubicBezTo>
                  <a:cubicBezTo>
                    <a:pt x="85" y="161"/>
                    <a:pt x="83" y="163"/>
                    <a:pt x="81" y="165"/>
                  </a:cubicBezTo>
                  <a:cubicBezTo>
                    <a:pt x="78" y="167"/>
                    <a:pt x="76" y="169"/>
                    <a:pt x="73" y="171"/>
                  </a:cubicBezTo>
                  <a:cubicBezTo>
                    <a:pt x="66" y="177"/>
                    <a:pt x="66" y="177"/>
                    <a:pt x="66" y="177"/>
                  </a:cubicBezTo>
                  <a:cubicBezTo>
                    <a:pt x="66" y="177"/>
                    <a:pt x="64" y="178"/>
                    <a:pt x="63" y="178"/>
                  </a:cubicBezTo>
                  <a:cubicBezTo>
                    <a:pt x="62" y="179"/>
                    <a:pt x="61" y="180"/>
                    <a:pt x="60" y="180"/>
                  </a:cubicBezTo>
                  <a:cubicBezTo>
                    <a:pt x="58" y="181"/>
                    <a:pt x="56" y="182"/>
                    <a:pt x="53" y="183"/>
                  </a:cubicBezTo>
                  <a:cubicBezTo>
                    <a:pt x="49" y="184"/>
                    <a:pt x="44" y="184"/>
                    <a:pt x="39" y="183"/>
                  </a:cubicBezTo>
                  <a:cubicBezTo>
                    <a:pt x="34" y="182"/>
                    <a:pt x="30" y="180"/>
                    <a:pt x="26" y="177"/>
                  </a:cubicBezTo>
                  <a:cubicBezTo>
                    <a:pt x="24" y="175"/>
                    <a:pt x="22" y="174"/>
                    <a:pt x="21" y="172"/>
                  </a:cubicBezTo>
                  <a:cubicBezTo>
                    <a:pt x="20" y="170"/>
                    <a:pt x="20" y="170"/>
                    <a:pt x="20" y="170"/>
                  </a:cubicBezTo>
                  <a:cubicBezTo>
                    <a:pt x="19" y="170"/>
                    <a:pt x="19" y="170"/>
                    <a:pt x="19" y="170"/>
                  </a:cubicBezTo>
                  <a:cubicBezTo>
                    <a:pt x="19" y="169"/>
                    <a:pt x="19" y="169"/>
                    <a:pt x="19" y="169"/>
                  </a:cubicBezTo>
                  <a:cubicBezTo>
                    <a:pt x="18" y="168"/>
                    <a:pt x="18" y="168"/>
                    <a:pt x="18" y="168"/>
                  </a:cubicBezTo>
                  <a:cubicBezTo>
                    <a:pt x="15" y="163"/>
                    <a:pt x="15" y="163"/>
                    <a:pt x="15" y="163"/>
                  </a:cubicBezTo>
                  <a:cubicBezTo>
                    <a:pt x="15" y="161"/>
                    <a:pt x="14" y="159"/>
                    <a:pt x="13" y="158"/>
                  </a:cubicBezTo>
                  <a:cubicBezTo>
                    <a:pt x="10" y="151"/>
                    <a:pt x="9" y="145"/>
                    <a:pt x="7" y="139"/>
                  </a:cubicBezTo>
                  <a:cubicBezTo>
                    <a:pt x="4" y="127"/>
                    <a:pt x="2" y="116"/>
                    <a:pt x="1" y="104"/>
                  </a:cubicBezTo>
                  <a:cubicBezTo>
                    <a:pt x="0" y="92"/>
                    <a:pt x="0" y="81"/>
                    <a:pt x="0" y="69"/>
                  </a:cubicBezTo>
                  <a:cubicBezTo>
                    <a:pt x="0" y="62"/>
                    <a:pt x="6" y="56"/>
                    <a:pt x="14" y="56"/>
                  </a:cubicBezTo>
                  <a:cubicBezTo>
                    <a:pt x="20" y="56"/>
                    <a:pt x="25" y="60"/>
                    <a:pt x="27" y="66"/>
                  </a:cubicBezTo>
                  <a:cubicBezTo>
                    <a:pt x="27" y="66"/>
                    <a:pt x="27" y="66"/>
                    <a:pt x="27" y="66"/>
                  </a:cubicBezTo>
                  <a:cubicBezTo>
                    <a:pt x="33" y="87"/>
                    <a:pt x="39" y="108"/>
                    <a:pt x="47" y="126"/>
                  </a:cubicBezTo>
                  <a:cubicBezTo>
                    <a:pt x="49" y="131"/>
                    <a:pt x="51" y="135"/>
                    <a:pt x="53" y="138"/>
                  </a:cubicBezTo>
                  <a:cubicBezTo>
                    <a:pt x="53" y="139"/>
                    <a:pt x="54" y="140"/>
                    <a:pt x="54" y="141"/>
                  </a:cubicBezTo>
                  <a:cubicBezTo>
                    <a:pt x="55" y="141"/>
                    <a:pt x="55" y="142"/>
                    <a:pt x="56" y="143"/>
                  </a:cubicBezTo>
                  <a:cubicBezTo>
                    <a:pt x="56" y="143"/>
                    <a:pt x="56" y="143"/>
                    <a:pt x="56" y="143"/>
                  </a:cubicBezTo>
                  <a:cubicBezTo>
                    <a:pt x="56" y="143"/>
                    <a:pt x="56" y="143"/>
                    <a:pt x="56" y="143"/>
                  </a:cubicBezTo>
                  <a:cubicBezTo>
                    <a:pt x="56" y="143"/>
                    <a:pt x="56" y="143"/>
                    <a:pt x="56" y="143"/>
                  </a:cubicBezTo>
                  <a:cubicBezTo>
                    <a:pt x="56" y="142"/>
                    <a:pt x="56" y="142"/>
                    <a:pt x="56" y="142"/>
                  </a:cubicBezTo>
                  <a:cubicBezTo>
                    <a:pt x="55" y="142"/>
                    <a:pt x="54" y="141"/>
                    <a:pt x="53" y="140"/>
                  </a:cubicBezTo>
                  <a:cubicBezTo>
                    <a:pt x="52" y="139"/>
                    <a:pt x="50" y="138"/>
                    <a:pt x="48" y="137"/>
                  </a:cubicBezTo>
                  <a:cubicBezTo>
                    <a:pt x="46" y="137"/>
                    <a:pt x="44" y="137"/>
                    <a:pt x="42" y="137"/>
                  </a:cubicBezTo>
                  <a:cubicBezTo>
                    <a:pt x="41" y="138"/>
                    <a:pt x="40" y="138"/>
                    <a:pt x="39" y="138"/>
                  </a:cubicBezTo>
                  <a:cubicBezTo>
                    <a:pt x="38" y="139"/>
                    <a:pt x="38" y="139"/>
                    <a:pt x="38" y="139"/>
                  </a:cubicBezTo>
                  <a:cubicBezTo>
                    <a:pt x="37" y="139"/>
                    <a:pt x="36" y="140"/>
                    <a:pt x="37" y="139"/>
                  </a:cubicBezTo>
                  <a:cubicBezTo>
                    <a:pt x="42" y="135"/>
                    <a:pt x="42" y="135"/>
                    <a:pt x="42" y="135"/>
                  </a:cubicBezTo>
                  <a:cubicBezTo>
                    <a:pt x="44" y="133"/>
                    <a:pt x="45" y="131"/>
                    <a:pt x="47" y="129"/>
                  </a:cubicBezTo>
                  <a:cubicBezTo>
                    <a:pt x="48" y="128"/>
                    <a:pt x="50" y="126"/>
                    <a:pt x="52" y="124"/>
                  </a:cubicBezTo>
                  <a:cubicBezTo>
                    <a:pt x="65" y="109"/>
                    <a:pt x="76" y="92"/>
                    <a:pt x="87" y="74"/>
                  </a:cubicBezTo>
                  <a:cubicBezTo>
                    <a:pt x="93" y="65"/>
                    <a:pt x="98" y="56"/>
                    <a:pt x="104" y="47"/>
                  </a:cubicBezTo>
                  <a:cubicBezTo>
                    <a:pt x="111" y="33"/>
                    <a:pt x="111" y="33"/>
                    <a:pt x="111" y="33"/>
                  </a:cubicBezTo>
                  <a:cubicBezTo>
                    <a:pt x="119" y="20"/>
                    <a:pt x="119" y="20"/>
                    <a:pt x="119" y="20"/>
                  </a:cubicBezTo>
                  <a:cubicBezTo>
                    <a:pt x="119" y="19"/>
                    <a:pt x="119" y="19"/>
                    <a:pt x="119" y="19"/>
                  </a:cubicBezTo>
                  <a:cubicBezTo>
                    <a:pt x="126" y="5"/>
                    <a:pt x="143" y="0"/>
                    <a:pt x="156" y="8"/>
                  </a:cubicBezTo>
                  <a:cubicBezTo>
                    <a:pt x="169" y="15"/>
                    <a:pt x="174" y="30"/>
                    <a:pt x="168" y="44"/>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33" name="Google Shape;233;p1"/>
            <p:cNvSpPr/>
            <p:nvPr/>
          </p:nvSpPr>
          <p:spPr>
            <a:xfrm>
              <a:off x="8131175" y="1465263"/>
              <a:ext cx="182563" cy="153988"/>
            </a:xfrm>
            <a:custGeom>
              <a:rect b="b" l="l" r="r" t="t"/>
              <a:pathLst>
                <a:path extrusionOk="0" h="36" w="43">
                  <a:moveTo>
                    <a:pt x="19" y="33"/>
                  </a:moveTo>
                  <a:cubicBezTo>
                    <a:pt x="0" y="22"/>
                    <a:pt x="0" y="22"/>
                    <a:pt x="0" y="22"/>
                  </a:cubicBezTo>
                  <a:cubicBezTo>
                    <a:pt x="21" y="0"/>
                    <a:pt x="21" y="0"/>
                    <a:pt x="21" y="0"/>
                  </a:cubicBezTo>
                  <a:cubicBezTo>
                    <a:pt x="21" y="0"/>
                    <a:pt x="30" y="6"/>
                    <a:pt x="38" y="15"/>
                  </a:cubicBezTo>
                  <a:cubicBezTo>
                    <a:pt x="43" y="21"/>
                    <a:pt x="42" y="30"/>
                    <a:pt x="35" y="33"/>
                  </a:cubicBezTo>
                  <a:cubicBezTo>
                    <a:pt x="30" y="36"/>
                    <a:pt x="24" y="35"/>
                    <a:pt x="19" y="33"/>
                  </a:cubicBezTo>
                  <a:close/>
                </a:path>
              </a:pathLst>
            </a:custGeom>
            <a:solidFill>
              <a:srgbClr val="FFC3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34" name="Google Shape;234;p1"/>
            <p:cNvSpPr/>
            <p:nvPr/>
          </p:nvSpPr>
          <p:spPr>
            <a:xfrm>
              <a:off x="8097838" y="1419226"/>
              <a:ext cx="122238" cy="139700"/>
            </a:xfrm>
            <a:custGeom>
              <a:rect b="b" l="l" r="r" t="t"/>
              <a:pathLst>
                <a:path extrusionOk="0" h="33" w="29">
                  <a:moveTo>
                    <a:pt x="4" y="10"/>
                  </a:moveTo>
                  <a:cubicBezTo>
                    <a:pt x="14" y="2"/>
                    <a:pt x="14" y="2"/>
                    <a:pt x="14" y="2"/>
                  </a:cubicBezTo>
                  <a:cubicBezTo>
                    <a:pt x="17" y="0"/>
                    <a:pt x="21" y="1"/>
                    <a:pt x="23" y="3"/>
                  </a:cubicBezTo>
                  <a:cubicBezTo>
                    <a:pt x="29" y="11"/>
                    <a:pt x="29" y="11"/>
                    <a:pt x="29" y="11"/>
                  </a:cubicBezTo>
                  <a:cubicBezTo>
                    <a:pt x="8" y="33"/>
                    <a:pt x="8" y="33"/>
                    <a:pt x="8" y="33"/>
                  </a:cubicBezTo>
                  <a:cubicBezTo>
                    <a:pt x="1" y="18"/>
                    <a:pt x="1" y="18"/>
                    <a:pt x="1" y="18"/>
                  </a:cubicBezTo>
                  <a:cubicBezTo>
                    <a:pt x="0" y="15"/>
                    <a:pt x="1" y="11"/>
                    <a:pt x="4" y="10"/>
                  </a:cubicBezTo>
                  <a:close/>
                </a:path>
              </a:pathLst>
            </a:custGeom>
            <a:solidFill>
              <a:srgbClr val="FFC3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35" name="Google Shape;235;p1"/>
            <p:cNvSpPr/>
            <p:nvPr/>
          </p:nvSpPr>
          <p:spPr>
            <a:xfrm>
              <a:off x="8632825" y="1317626"/>
              <a:ext cx="838200" cy="1147763"/>
            </a:xfrm>
            <a:custGeom>
              <a:rect b="b" l="l" r="r" t="t"/>
              <a:pathLst>
                <a:path extrusionOk="0" h="270" w="197">
                  <a:moveTo>
                    <a:pt x="24" y="26"/>
                  </a:moveTo>
                  <a:cubicBezTo>
                    <a:pt x="27" y="15"/>
                    <a:pt x="36" y="7"/>
                    <a:pt x="47" y="5"/>
                  </a:cubicBezTo>
                  <a:cubicBezTo>
                    <a:pt x="56" y="4"/>
                    <a:pt x="60" y="2"/>
                    <a:pt x="71" y="2"/>
                  </a:cubicBezTo>
                  <a:cubicBezTo>
                    <a:pt x="90" y="0"/>
                    <a:pt x="121" y="1"/>
                    <a:pt x="142" y="3"/>
                  </a:cubicBezTo>
                  <a:cubicBezTo>
                    <a:pt x="155" y="4"/>
                    <a:pt x="168" y="5"/>
                    <a:pt x="178" y="7"/>
                  </a:cubicBezTo>
                  <a:cubicBezTo>
                    <a:pt x="178" y="7"/>
                    <a:pt x="178" y="7"/>
                    <a:pt x="178" y="7"/>
                  </a:cubicBezTo>
                  <a:cubicBezTo>
                    <a:pt x="189" y="9"/>
                    <a:pt x="197" y="20"/>
                    <a:pt x="195" y="31"/>
                  </a:cubicBezTo>
                  <a:cubicBezTo>
                    <a:pt x="190" y="60"/>
                    <a:pt x="176" y="110"/>
                    <a:pt x="174" y="157"/>
                  </a:cubicBezTo>
                  <a:cubicBezTo>
                    <a:pt x="172" y="220"/>
                    <a:pt x="173" y="255"/>
                    <a:pt x="172" y="270"/>
                  </a:cubicBezTo>
                  <a:cubicBezTo>
                    <a:pt x="11" y="267"/>
                    <a:pt x="11" y="267"/>
                    <a:pt x="11" y="267"/>
                  </a:cubicBezTo>
                  <a:cubicBezTo>
                    <a:pt x="0" y="115"/>
                    <a:pt x="14" y="60"/>
                    <a:pt x="24" y="26"/>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36" name="Google Shape;236;p1"/>
            <p:cNvSpPr/>
            <p:nvPr/>
          </p:nvSpPr>
          <p:spPr>
            <a:xfrm>
              <a:off x="8578850" y="1317626"/>
              <a:ext cx="914400" cy="1190625"/>
            </a:xfrm>
            <a:custGeom>
              <a:rect b="b" l="l" r="r" t="t"/>
              <a:pathLst>
                <a:path extrusionOk="0" h="280" w="215">
                  <a:moveTo>
                    <a:pt x="195" y="5"/>
                  </a:moveTo>
                  <a:cubicBezTo>
                    <a:pt x="195" y="5"/>
                    <a:pt x="195" y="5"/>
                    <a:pt x="195" y="5"/>
                  </a:cubicBezTo>
                  <a:cubicBezTo>
                    <a:pt x="184" y="3"/>
                    <a:pt x="171" y="1"/>
                    <a:pt x="158" y="0"/>
                  </a:cubicBezTo>
                  <a:cubicBezTo>
                    <a:pt x="156" y="0"/>
                    <a:pt x="153" y="0"/>
                    <a:pt x="151" y="0"/>
                  </a:cubicBezTo>
                  <a:cubicBezTo>
                    <a:pt x="144" y="29"/>
                    <a:pt x="102" y="77"/>
                    <a:pt x="89" y="151"/>
                  </a:cubicBezTo>
                  <a:cubicBezTo>
                    <a:pt x="84" y="90"/>
                    <a:pt x="81" y="25"/>
                    <a:pt x="88" y="0"/>
                  </a:cubicBezTo>
                  <a:cubicBezTo>
                    <a:pt x="83" y="0"/>
                    <a:pt x="63" y="1"/>
                    <a:pt x="54" y="3"/>
                  </a:cubicBezTo>
                  <a:cubicBezTo>
                    <a:pt x="43" y="5"/>
                    <a:pt x="33" y="14"/>
                    <a:pt x="29" y="26"/>
                  </a:cubicBezTo>
                  <a:cubicBezTo>
                    <a:pt x="19" y="55"/>
                    <a:pt x="0" y="120"/>
                    <a:pt x="12" y="280"/>
                  </a:cubicBezTo>
                  <a:cubicBezTo>
                    <a:pt x="190" y="280"/>
                    <a:pt x="190" y="280"/>
                    <a:pt x="190" y="280"/>
                  </a:cubicBezTo>
                  <a:cubicBezTo>
                    <a:pt x="191" y="264"/>
                    <a:pt x="187" y="230"/>
                    <a:pt x="193" y="178"/>
                  </a:cubicBezTo>
                  <a:cubicBezTo>
                    <a:pt x="199" y="128"/>
                    <a:pt x="208" y="60"/>
                    <a:pt x="213" y="30"/>
                  </a:cubicBezTo>
                  <a:cubicBezTo>
                    <a:pt x="215" y="18"/>
                    <a:pt x="207" y="7"/>
                    <a:pt x="195" y="5"/>
                  </a:cubicBezTo>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37" name="Google Shape;237;p1"/>
            <p:cNvSpPr/>
            <p:nvPr/>
          </p:nvSpPr>
          <p:spPr>
            <a:xfrm>
              <a:off x="8923338" y="1993901"/>
              <a:ext cx="38100" cy="476250"/>
            </a:xfrm>
            <a:custGeom>
              <a:rect b="b" l="l" r="r" t="t"/>
              <a:pathLst>
                <a:path extrusionOk="0" h="112" w="9">
                  <a:moveTo>
                    <a:pt x="8" y="0"/>
                  </a:moveTo>
                  <a:cubicBezTo>
                    <a:pt x="7" y="0"/>
                    <a:pt x="7" y="1"/>
                    <a:pt x="7" y="1"/>
                  </a:cubicBezTo>
                  <a:cubicBezTo>
                    <a:pt x="7" y="2"/>
                    <a:pt x="0" y="66"/>
                    <a:pt x="3" y="111"/>
                  </a:cubicBezTo>
                  <a:cubicBezTo>
                    <a:pt x="3" y="112"/>
                    <a:pt x="4" y="112"/>
                    <a:pt x="4" y="112"/>
                  </a:cubicBezTo>
                  <a:cubicBezTo>
                    <a:pt x="4" y="112"/>
                    <a:pt x="4" y="112"/>
                    <a:pt x="4" y="112"/>
                  </a:cubicBezTo>
                  <a:cubicBezTo>
                    <a:pt x="5" y="112"/>
                    <a:pt x="6" y="112"/>
                    <a:pt x="5" y="111"/>
                  </a:cubicBezTo>
                  <a:cubicBezTo>
                    <a:pt x="2" y="66"/>
                    <a:pt x="9" y="2"/>
                    <a:pt x="9" y="1"/>
                  </a:cubicBezTo>
                  <a:cubicBezTo>
                    <a:pt x="9" y="1"/>
                    <a:pt x="8" y="0"/>
                    <a:pt x="8" y="0"/>
                  </a:cubicBezTo>
                  <a:cubicBezTo>
                    <a:pt x="8" y="0"/>
                    <a:pt x="8" y="0"/>
                    <a:pt x="8" y="0"/>
                  </a:cubicBezTo>
                </a:path>
              </a:pathLst>
            </a:custGeom>
            <a:solidFill>
              <a:srgbClr val="515B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38" name="Google Shape;238;p1"/>
            <p:cNvSpPr/>
            <p:nvPr/>
          </p:nvSpPr>
          <p:spPr>
            <a:xfrm>
              <a:off x="9399588" y="1831976"/>
              <a:ext cx="30163" cy="238125"/>
            </a:xfrm>
            <a:custGeom>
              <a:rect b="b" l="l" r="r" t="t"/>
              <a:pathLst>
                <a:path extrusionOk="0" h="56" w="7">
                  <a:moveTo>
                    <a:pt x="7" y="0"/>
                  </a:moveTo>
                  <a:cubicBezTo>
                    <a:pt x="7" y="0"/>
                    <a:pt x="7" y="0"/>
                    <a:pt x="7" y="0"/>
                  </a:cubicBezTo>
                  <a:cubicBezTo>
                    <a:pt x="5" y="19"/>
                    <a:pt x="2" y="39"/>
                    <a:pt x="0" y="56"/>
                  </a:cubicBezTo>
                  <a:cubicBezTo>
                    <a:pt x="0" y="56"/>
                    <a:pt x="0" y="56"/>
                    <a:pt x="0" y="56"/>
                  </a:cubicBezTo>
                  <a:cubicBezTo>
                    <a:pt x="2" y="39"/>
                    <a:pt x="5" y="20"/>
                    <a:pt x="7" y="0"/>
                  </a:cubicBezTo>
                </a:path>
              </a:pathLst>
            </a:custGeom>
            <a:solidFill>
              <a:srgbClr val="3A5FB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39" name="Google Shape;239;p1"/>
            <p:cNvSpPr/>
            <p:nvPr/>
          </p:nvSpPr>
          <p:spPr>
            <a:xfrm>
              <a:off x="9429750" y="1512888"/>
              <a:ext cx="46038" cy="319088"/>
            </a:xfrm>
            <a:custGeom>
              <a:rect b="b" l="l" r="r" t="t"/>
              <a:pathLst>
                <a:path extrusionOk="0" h="75" w="11">
                  <a:moveTo>
                    <a:pt x="11" y="0"/>
                  </a:moveTo>
                  <a:cubicBezTo>
                    <a:pt x="8" y="20"/>
                    <a:pt x="4" y="47"/>
                    <a:pt x="0" y="75"/>
                  </a:cubicBezTo>
                  <a:cubicBezTo>
                    <a:pt x="0" y="75"/>
                    <a:pt x="0" y="75"/>
                    <a:pt x="0" y="75"/>
                  </a:cubicBezTo>
                  <a:cubicBezTo>
                    <a:pt x="4" y="47"/>
                    <a:pt x="8" y="20"/>
                    <a:pt x="11" y="0"/>
                  </a:cubicBezTo>
                  <a:cubicBezTo>
                    <a:pt x="11" y="0"/>
                    <a:pt x="11" y="0"/>
                    <a:pt x="11" y="0"/>
                  </a:cubicBezTo>
                </a:path>
              </a:pathLst>
            </a:custGeom>
            <a:solidFill>
              <a:srgbClr val="4767B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40" name="Google Shape;240;p1"/>
            <p:cNvSpPr/>
            <p:nvPr/>
          </p:nvSpPr>
          <p:spPr>
            <a:xfrm>
              <a:off x="9356725" y="1503363"/>
              <a:ext cx="119063" cy="566738"/>
            </a:xfrm>
            <a:custGeom>
              <a:rect b="b" l="l" r="r" t="t"/>
              <a:pathLst>
                <a:path extrusionOk="0" h="133" w="28">
                  <a:moveTo>
                    <a:pt x="22" y="0"/>
                  </a:moveTo>
                  <a:cubicBezTo>
                    <a:pt x="16" y="0"/>
                    <a:pt x="10" y="6"/>
                    <a:pt x="6" y="24"/>
                  </a:cubicBezTo>
                  <a:cubicBezTo>
                    <a:pt x="0" y="54"/>
                    <a:pt x="3" y="95"/>
                    <a:pt x="10" y="133"/>
                  </a:cubicBezTo>
                  <a:cubicBezTo>
                    <a:pt x="12" y="116"/>
                    <a:pt x="15" y="96"/>
                    <a:pt x="17" y="77"/>
                  </a:cubicBezTo>
                  <a:cubicBezTo>
                    <a:pt x="21" y="49"/>
                    <a:pt x="25" y="22"/>
                    <a:pt x="28" y="2"/>
                  </a:cubicBezTo>
                  <a:cubicBezTo>
                    <a:pt x="26" y="0"/>
                    <a:pt x="24" y="0"/>
                    <a:pt x="22" y="0"/>
                  </a:cubicBezTo>
                </a:path>
              </a:pathLst>
            </a:custGeom>
            <a:solidFill>
              <a:srgbClr val="1B23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41" name="Google Shape;241;p1"/>
            <p:cNvSpPr/>
            <p:nvPr/>
          </p:nvSpPr>
          <p:spPr>
            <a:xfrm>
              <a:off x="8918575" y="989013"/>
              <a:ext cx="331788" cy="430213"/>
            </a:xfrm>
            <a:custGeom>
              <a:rect b="b" l="l" r="r" t="t"/>
              <a:pathLst>
                <a:path extrusionOk="0" h="101" w="78">
                  <a:moveTo>
                    <a:pt x="7" y="78"/>
                  </a:moveTo>
                  <a:cubicBezTo>
                    <a:pt x="28" y="74"/>
                    <a:pt x="32" y="61"/>
                    <a:pt x="30" y="47"/>
                  </a:cubicBezTo>
                  <a:cubicBezTo>
                    <a:pt x="30" y="43"/>
                    <a:pt x="29" y="40"/>
                    <a:pt x="28" y="36"/>
                  </a:cubicBezTo>
                  <a:cubicBezTo>
                    <a:pt x="54" y="15"/>
                    <a:pt x="54" y="15"/>
                    <a:pt x="54" y="15"/>
                  </a:cubicBezTo>
                  <a:cubicBezTo>
                    <a:pt x="73" y="0"/>
                    <a:pt x="73" y="0"/>
                    <a:pt x="73" y="0"/>
                  </a:cubicBezTo>
                  <a:cubicBezTo>
                    <a:pt x="68" y="23"/>
                    <a:pt x="63" y="64"/>
                    <a:pt x="78" y="80"/>
                  </a:cubicBezTo>
                  <a:cubicBezTo>
                    <a:pt x="78" y="80"/>
                    <a:pt x="65" y="101"/>
                    <a:pt x="30" y="98"/>
                  </a:cubicBezTo>
                  <a:cubicBezTo>
                    <a:pt x="0" y="96"/>
                    <a:pt x="7" y="78"/>
                    <a:pt x="7" y="78"/>
                  </a:cubicBezTo>
                </a:path>
              </a:pathLst>
            </a:custGeom>
            <a:solidFill>
              <a:srgbClr val="FFC3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42" name="Google Shape;242;p1"/>
            <p:cNvSpPr/>
            <p:nvPr/>
          </p:nvSpPr>
          <p:spPr>
            <a:xfrm>
              <a:off x="9058275" y="1384301"/>
              <a:ext cx="77788" cy="55563"/>
            </a:xfrm>
            <a:custGeom>
              <a:rect b="b" l="l" r="r" t="t"/>
              <a:pathLst>
                <a:path extrusionOk="0" h="35" w="49">
                  <a:moveTo>
                    <a:pt x="16" y="0"/>
                  </a:moveTo>
                  <a:lnTo>
                    <a:pt x="0" y="17"/>
                  </a:lnTo>
                  <a:lnTo>
                    <a:pt x="49" y="35"/>
                  </a:lnTo>
                  <a:lnTo>
                    <a:pt x="43" y="17"/>
                  </a:lnTo>
                  <a:lnTo>
                    <a:pt x="16" y="0"/>
                  </a:lnTo>
                  <a:close/>
                </a:path>
              </a:pathLst>
            </a:custGeom>
            <a:solidFill>
              <a:srgbClr val="E0E0E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43" name="Google Shape;243;p1"/>
            <p:cNvSpPr/>
            <p:nvPr/>
          </p:nvSpPr>
          <p:spPr>
            <a:xfrm>
              <a:off x="9083675" y="1300163"/>
              <a:ext cx="212725" cy="177800"/>
            </a:xfrm>
            <a:custGeom>
              <a:rect b="b" l="l" r="r" t="t"/>
              <a:pathLst>
                <a:path extrusionOk="0" h="42" w="50">
                  <a:moveTo>
                    <a:pt x="14" y="42"/>
                  </a:moveTo>
                  <a:cubicBezTo>
                    <a:pt x="14" y="42"/>
                    <a:pt x="7" y="24"/>
                    <a:pt x="0" y="20"/>
                  </a:cubicBezTo>
                  <a:cubicBezTo>
                    <a:pt x="24" y="14"/>
                    <a:pt x="35" y="0"/>
                    <a:pt x="35" y="0"/>
                  </a:cubicBezTo>
                  <a:cubicBezTo>
                    <a:pt x="46" y="5"/>
                    <a:pt x="46" y="5"/>
                    <a:pt x="46" y="5"/>
                  </a:cubicBezTo>
                  <a:cubicBezTo>
                    <a:pt x="46" y="5"/>
                    <a:pt x="50" y="26"/>
                    <a:pt x="14" y="42"/>
                  </a:cubicBezTo>
                  <a:close/>
                </a:path>
              </a:pathLst>
            </a:custGeom>
            <a:solidFill>
              <a:srgbClr val="F5F5F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44" name="Google Shape;244;p1"/>
            <p:cNvSpPr/>
            <p:nvPr/>
          </p:nvSpPr>
          <p:spPr>
            <a:xfrm>
              <a:off x="8977313" y="1381126"/>
              <a:ext cx="80963" cy="33338"/>
            </a:xfrm>
            <a:custGeom>
              <a:rect b="b" l="l" r="r" t="t"/>
              <a:pathLst>
                <a:path extrusionOk="0" h="21" w="51">
                  <a:moveTo>
                    <a:pt x="41" y="0"/>
                  </a:moveTo>
                  <a:lnTo>
                    <a:pt x="51" y="19"/>
                  </a:lnTo>
                  <a:lnTo>
                    <a:pt x="0" y="21"/>
                  </a:lnTo>
                  <a:lnTo>
                    <a:pt x="11" y="5"/>
                  </a:lnTo>
                  <a:lnTo>
                    <a:pt x="41" y="0"/>
                  </a:lnTo>
                  <a:close/>
                </a:path>
              </a:pathLst>
            </a:custGeom>
            <a:solidFill>
              <a:srgbClr val="E0E0E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45" name="Google Shape;245;p1"/>
            <p:cNvSpPr/>
            <p:nvPr/>
          </p:nvSpPr>
          <p:spPr>
            <a:xfrm>
              <a:off x="8870950" y="1304926"/>
              <a:ext cx="171450" cy="152400"/>
            </a:xfrm>
            <a:custGeom>
              <a:rect b="b" l="l" r="r" t="t"/>
              <a:pathLst>
                <a:path extrusionOk="0" h="36" w="40">
                  <a:moveTo>
                    <a:pt x="15" y="36"/>
                  </a:moveTo>
                  <a:cubicBezTo>
                    <a:pt x="15" y="36"/>
                    <a:pt x="25" y="25"/>
                    <a:pt x="40" y="18"/>
                  </a:cubicBezTo>
                  <a:cubicBezTo>
                    <a:pt x="29" y="15"/>
                    <a:pt x="29" y="0"/>
                    <a:pt x="29" y="0"/>
                  </a:cubicBezTo>
                  <a:cubicBezTo>
                    <a:pt x="18" y="2"/>
                    <a:pt x="18" y="2"/>
                    <a:pt x="18" y="2"/>
                  </a:cubicBezTo>
                  <a:cubicBezTo>
                    <a:pt x="18" y="2"/>
                    <a:pt x="0" y="20"/>
                    <a:pt x="15" y="36"/>
                  </a:cubicBezTo>
                  <a:close/>
                </a:path>
              </a:pathLst>
            </a:custGeom>
            <a:solidFill>
              <a:srgbClr val="F5F5F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46" name="Google Shape;246;p1"/>
            <p:cNvSpPr/>
            <p:nvPr/>
          </p:nvSpPr>
          <p:spPr>
            <a:xfrm>
              <a:off x="9093200" y="1052513"/>
              <a:ext cx="55563" cy="47625"/>
            </a:xfrm>
            <a:custGeom>
              <a:rect b="b" l="l" r="r" t="t"/>
              <a:pathLst>
                <a:path extrusionOk="0" h="30" w="35">
                  <a:moveTo>
                    <a:pt x="35" y="0"/>
                  </a:moveTo>
                  <a:lnTo>
                    <a:pt x="0" y="30"/>
                  </a:lnTo>
                  <a:lnTo>
                    <a:pt x="0" y="30"/>
                  </a:lnTo>
                  <a:lnTo>
                    <a:pt x="35" y="0"/>
                  </a:lnTo>
                  <a:lnTo>
                    <a:pt x="35" y="0"/>
                  </a:lnTo>
                  <a:close/>
                </a:path>
              </a:pathLst>
            </a:custGeom>
            <a:solidFill>
              <a:srgbClr val="426D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47" name="Google Shape;247;p1"/>
            <p:cNvSpPr/>
            <p:nvPr/>
          </p:nvSpPr>
          <p:spPr>
            <a:xfrm>
              <a:off x="9093200" y="1052513"/>
              <a:ext cx="55563" cy="47625"/>
            </a:xfrm>
            <a:custGeom>
              <a:rect b="b" l="l" r="r" t="t"/>
              <a:pathLst>
                <a:path extrusionOk="0" h="30" w="35">
                  <a:moveTo>
                    <a:pt x="35" y="0"/>
                  </a:moveTo>
                  <a:lnTo>
                    <a:pt x="0" y="30"/>
                  </a:lnTo>
                  <a:lnTo>
                    <a:pt x="0" y="30"/>
                  </a:lnTo>
                  <a:lnTo>
                    <a:pt x="35" y="0"/>
                  </a:lnTo>
                  <a:lnTo>
                    <a:pt x="35"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48" name="Google Shape;248;p1"/>
            <p:cNvSpPr/>
            <p:nvPr/>
          </p:nvSpPr>
          <p:spPr>
            <a:xfrm>
              <a:off x="9037638" y="1100138"/>
              <a:ext cx="55563" cy="42863"/>
            </a:xfrm>
            <a:custGeom>
              <a:rect b="b" l="l" r="r" t="t"/>
              <a:pathLst>
                <a:path extrusionOk="0" h="10" w="13">
                  <a:moveTo>
                    <a:pt x="13" y="0"/>
                  </a:moveTo>
                  <a:cubicBezTo>
                    <a:pt x="13" y="0"/>
                    <a:pt x="13" y="0"/>
                    <a:pt x="13" y="0"/>
                  </a:cubicBezTo>
                  <a:cubicBezTo>
                    <a:pt x="0" y="10"/>
                    <a:pt x="0" y="10"/>
                    <a:pt x="0" y="10"/>
                  </a:cubicBezTo>
                  <a:cubicBezTo>
                    <a:pt x="0" y="10"/>
                    <a:pt x="0" y="10"/>
                    <a:pt x="0" y="10"/>
                  </a:cubicBezTo>
                  <a:cubicBezTo>
                    <a:pt x="13" y="0"/>
                    <a:pt x="13" y="0"/>
                    <a:pt x="13" y="0"/>
                  </a:cubicBezTo>
                </a:path>
              </a:pathLst>
            </a:custGeom>
            <a:solidFill>
              <a:srgbClr val="5176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49" name="Google Shape;249;p1"/>
            <p:cNvSpPr/>
            <p:nvPr/>
          </p:nvSpPr>
          <p:spPr>
            <a:xfrm>
              <a:off x="9037638" y="1052513"/>
              <a:ext cx="114300" cy="136525"/>
            </a:xfrm>
            <a:custGeom>
              <a:rect b="b" l="l" r="r" t="t"/>
              <a:pathLst>
                <a:path extrusionOk="0" h="32" w="27">
                  <a:moveTo>
                    <a:pt x="26" y="0"/>
                  </a:moveTo>
                  <a:cubicBezTo>
                    <a:pt x="26" y="0"/>
                    <a:pt x="26" y="0"/>
                    <a:pt x="26" y="0"/>
                  </a:cubicBezTo>
                  <a:cubicBezTo>
                    <a:pt x="13" y="11"/>
                    <a:pt x="13" y="11"/>
                    <a:pt x="13" y="11"/>
                  </a:cubicBezTo>
                  <a:cubicBezTo>
                    <a:pt x="0" y="21"/>
                    <a:pt x="0" y="21"/>
                    <a:pt x="0" y="21"/>
                  </a:cubicBezTo>
                  <a:cubicBezTo>
                    <a:pt x="1" y="25"/>
                    <a:pt x="2" y="28"/>
                    <a:pt x="2" y="32"/>
                  </a:cubicBezTo>
                  <a:cubicBezTo>
                    <a:pt x="12" y="30"/>
                    <a:pt x="25" y="20"/>
                    <a:pt x="26" y="10"/>
                  </a:cubicBezTo>
                  <a:cubicBezTo>
                    <a:pt x="27" y="6"/>
                    <a:pt x="27" y="3"/>
                    <a:pt x="26" y="0"/>
                  </a:cubicBezTo>
                </a:path>
              </a:pathLst>
            </a:custGeom>
            <a:solidFill>
              <a:srgbClr val="CC9C9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50" name="Google Shape;250;p1"/>
            <p:cNvSpPr/>
            <p:nvPr/>
          </p:nvSpPr>
          <p:spPr>
            <a:xfrm>
              <a:off x="8867775" y="611188"/>
              <a:ext cx="169863" cy="314325"/>
            </a:xfrm>
            <a:custGeom>
              <a:rect b="b" l="l" r="r" t="t"/>
              <a:pathLst>
                <a:path extrusionOk="0" h="74" w="40">
                  <a:moveTo>
                    <a:pt x="9" y="21"/>
                  </a:moveTo>
                  <a:cubicBezTo>
                    <a:pt x="0" y="32"/>
                    <a:pt x="1" y="73"/>
                    <a:pt x="20" y="74"/>
                  </a:cubicBezTo>
                  <a:cubicBezTo>
                    <a:pt x="40" y="74"/>
                    <a:pt x="26" y="0"/>
                    <a:pt x="9" y="21"/>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51" name="Google Shape;251;p1"/>
            <p:cNvSpPr/>
            <p:nvPr/>
          </p:nvSpPr>
          <p:spPr>
            <a:xfrm>
              <a:off x="8867775" y="593726"/>
              <a:ext cx="407988" cy="617538"/>
            </a:xfrm>
            <a:custGeom>
              <a:rect b="b" l="l" r="r" t="t"/>
              <a:pathLst>
                <a:path extrusionOk="0" h="145" w="96">
                  <a:moveTo>
                    <a:pt x="94" y="55"/>
                  </a:moveTo>
                  <a:cubicBezTo>
                    <a:pt x="92" y="86"/>
                    <a:pt x="92" y="104"/>
                    <a:pt x="76" y="120"/>
                  </a:cubicBezTo>
                  <a:cubicBezTo>
                    <a:pt x="53" y="145"/>
                    <a:pt x="14" y="131"/>
                    <a:pt x="7" y="100"/>
                  </a:cubicBezTo>
                  <a:cubicBezTo>
                    <a:pt x="0" y="72"/>
                    <a:pt x="5" y="25"/>
                    <a:pt x="35" y="13"/>
                  </a:cubicBezTo>
                  <a:cubicBezTo>
                    <a:pt x="65" y="0"/>
                    <a:pt x="96" y="23"/>
                    <a:pt x="94" y="55"/>
                  </a:cubicBezTo>
                  <a:close/>
                </a:path>
              </a:pathLst>
            </a:custGeom>
            <a:solidFill>
              <a:srgbClr val="FFC3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52" name="Google Shape;252;p1"/>
            <p:cNvSpPr/>
            <p:nvPr/>
          </p:nvSpPr>
          <p:spPr>
            <a:xfrm>
              <a:off x="9118600" y="682626"/>
              <a:ext cx="369888" cy="361950"/>
            </a:xfrm>
            <a:custGeom>
              <a:rect b="b" l="l" r="r" t="t"/>
              <a:pathLst>
                <a:path extrusionOk="0" h="85" w="87">
                  <a:moveTo>
                    <a:pt x="19" y="8"/>
                  </a:moveTo>
                  <a:cubicBezTo>
                    <a:pt x="0" y="27"/>
                    <a:pt x="25" y="41"/>
                    <a:pt x="15" y="52"/>
                  </a:cubicBezTo>
                  <a:cubicBezTo>
                    <a:pt x="34" y="61"/>
                    <a:pt x="27" y="69"/>
                    <a:pt x="27" y="69"/>
                  </a:cubicBezTo>
                  <a:cubicBezTo>
                    <a:pt x="27" y="69"/>
                    <a:pt x="24" y="76"/>
                    <a:pt x="27" y="85"/>
                  </a:cubicBezTo>
                  <a:cubicBezTo>
                    <a:pt x="48" y="80"/>
                    <a:pt x="87" y="10"/>
                    <a:pt x="44" y="0"/>
                  </a:cubicBezTo>
                  <a:cubicBezTo>
                    <a:pt x="19" y="11"/>
                    <a:pt x="19" y="8"/>
                    <a:pt x="19" y="8"/>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53" name="Google Shape;253;p1"/>
            <p:cNvSpPr/>
            <p:nvPr/>
          </p:nvSpPr>
          <p:spPr>
            <a:xfrm>
              <a:off x="8855075" y="538163"/>
              <a:ext cx="496888" cy="247650"/>
            </a:xfrm>
            <a:custGeom>
              <a:rect b="b" l="l" r="r" t="t"/>
              <a:pathLst>
                <a:path extrusionOk="0" h="58" w="117">
                  <a:moveTo>
                    <a:pt x="89" y="56"/>
                  </a:moveTo>
                  <a:cubicBezTo>
                    <a:pt x="71" y="58"/>
                    <a:pt x="47" y="50"/>
                    <a:pt x="33" y="42"/>
                  </a:cubicBezTo>
                  <a:cubicBezTo>
                    <a:pt x="18" y="35"/>
                    <a:pt x="16" y="49"/>
                    <a:pt x="21" y="53"/>
                  </a:cubicBezTo>
                  <a:cubicBezTo>
                    <a:pt x="12" y="53"/>
                    <a:pt x="0" y="46"/>
                    <a:pt x="3" y="30"/>
                  </a:cubicBezTo>
                  <a:cubicBezTo>
                    <a:pt x="6" y="15"/>
                    <a:pt x="26" y="0"/>
                    <a:pt x="54" y="13"/>
                  </a:cubicBezTo>
                  <a:cubicBezTo>
                    <a:pt x="73" y="22"/>
                    <a:pt x="98" y="10"/>
                    <a:pt x="107" y="21"/>
                  </a:cubicBezTo>
                  <a:cubicBezTo>
                    <a:pt x="117" y="31"/>
                    <a:pt x="102" y="54"/>
                    <a:pt x="89" y="56"/>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54" name="Google Shape;254;p1"/>
            <p:cNvSpPr/>
            <p:nvPr/>
          </p:nvSpPr>
          <p:spPr>
            <a:xfrm>
              <a:off x="9288463" y="588963"/>
              <a:ext cx="98425" cy="128588"/>
            </a:xfrm>
            <a:custGeom>
              <a:rect b="b" l="l" r="r" t="t"/>
              <a:pathLst>
                <a:path extrusionOk="0" h="30" w="23">
                  <a:moveTo>
                    <a:pt x="0" y="23"/>
                  </a:moveTo>
                  <a:cubicBezTo>
                    <a:pt x="12" y="22"/>
                    <a:pt x="13" y="14"/>
                    <a:pt x="9" y="0"/>
                  </a:cubicBezTo>
                  <a:cubicBezTo>
                    <a:pt x="23" y="19"/>
                    <a:pt x="18" y="25"/>
                    <a:pt x="9" y="30"/>
                  </a:cubicBezTo>
                  <a:cubicBezTo>
                    <a:pt x="1" y="27"/>
                    <a:pt x="0" y="23"/>
                    <a:pt x="0" y="23"/>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55" name="Google Shape;255;p1"/>
            <p:cNvSpPr/>
            <p:nvPr/>
          </p:nvSpPr>
          <p:spPr>
            <a:xfrm>
              <a:off x="9194800" y="857251"/>
              <a:ext cx="119063" cy="144463"/>
            </a:xfrm>
            <a:custGeom>
              <a:rect b="b" l="l" r="r" t="t"/>
              <a:pathLst>
                <a:path extrusionOk="0" h="34" w="28">
                  <a:moveTo>
                    <a:pt x="25" y="17"/>
                  </a:moveTo>
                  <a:cubicBezTo>
                    <a:pt x="22" y="23"/>
                    <a:pt x="17" y="28"/>
                    <a:pt x="11" y="30"/>
                  </a:cubicBezTo>
                  <a:cubicBezTo>
                    <a:pt x="4" y="34"/>
                    <a:pt x="0" y="27"/>
                    <a:pt x="2" y="18"/>
                  </a:cubicBezTo>
                  <a:cubicBezTo>
                    <a:pt x="4" y="11"/>
                    <a:pt x="10" y="0"/>
                    <a:pt x="18" y="0"/>
                  </a:cubicBezTo>
                  <a:cubicBezTo>
                    <a:pt x="25" y="0"/>
                    <a:pt x="28" y="9"/>
                    <a:pt x="25" y="17"/>
                  </a:cubicBezTo>
                  <a:close/>
                </a:path>
              </a:pathLst>
            </a:custGeom>
            <a:solidFill>
              <a:srgbClr val="FFC3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56" name="Google Shape;256;p1"/>
            <p:cNvSpPr/>
            <p:nvPr/>
          </p:nvSpPr>
          <p:spPr>
            <a:xfrm>
              <a:off x="9032875" y="844551"/>
              <a:ext cx="25400" cy="42863"/>
            </a:xfrm>
            <a:custGeom>
              <a:rect b="b" l="l" r="r" t="t"/>
              <a:pathLst>
                <a:path extrusionOk="0" h="10" w="6">
                  <a:moveTo>
                    <a:pt x="6" y="5"/>
                  </a:moveTo>
                  <a:cubicBezTo>
                    <a:pt x="6" y="8"/>
                    <a:pt x="4" y="10"/>
                    <a:pt x="3" y="10"/>
                  </a:cubicBezTo>
                  <a:cubicBezTo>
                    <a:pt x="1" y="10"/>
                    <a:pt x="0" y="8"/>
                    <a:pt x="0" y="5"/>
                  </a:cubicBezTo>
                  <a:cubicBezTo>
                    <a:pt x="0" y="3"/>
                    <a:pt x="1" y="0"/>
                    <a:pt x="3" y="0"/>
                  </a:cubicBezTo>
                  <a:cubicBezTo>
                    <a:pt x="5" y="0"/>
                    <a:pt x="6" y="2"/>
                    <a:pt x="6" y="5"/>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57" name="Google Shape;257;p1"/>
            <p:cNvSpPr/>
            <p:nvPr/>
          </p:nvSpPr>
          <p:spPr>
            <a:xfrm>
              <a:off x="8910638" y="849313"/>
              <a:ext cx="25400" cy="38100"/>
            </a:xfrm>
            <a:prstGeom prst="ellipse">
              <a:avLst/>
            </a:pr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58" name="Google Shape;258;p1"/>
            <p:cNvSpPr/>
            <p:nvPr/>
          </p:nvSpPr>
          <p:spPr>
            <a:xfrm>
              <a:off x="8931275" y="869951"/>
              <a:ext cx="50800" cy="111125"/>
            </a:xfrm>
            <a:custGeom>
              <a:rect b="b" l="l" r="r" t="t"/>
              <a:pathLst>
                <a:path extrusionOk="0" h="26" w="12">
                  <a:moveTo>
                    <a:pt x="12" y="0"/>
                  </a:moveTo>
                  <a:cubicBezTo>
                    <a:pt x="12" y="0"/>
                    <a:pt x="6" y="15"/>
                    <a:pt x="0" y="22"/>
                  </a:cubicBezTo>
                  <a:cubicBezTo>
                    <a:pt x="4" y="26"/>
                    <a:pt x="12" y="24"/>
                    <a:pt x="12" y="24"/>
                  </a:cubicBezTo>
                  <a:lnTo>
                    <a:pt x="12" y="0"/>
                  </a:lnTo>
                  <a:close/>
                </a:path>
              </a:pathLst>
            </a:custGeom>
            <a:solidFill>
              <a:srgbClr val="ED847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59" name="Google Shape;259;p1"/>
            <p:cNvSpPr/>
            <p:nvPr/>
          </p:nvSpPr>
          <p:spPr>
            <a:xfrm>
              <a:off x="9007475" y="958851"/>
              <a:ext cx="80963" cy="42863"/>
            </a:xfrm>
            <a:custGeom>
              <a:rect b="b" l="l" r="r" t="t"/>
              <a:pathLst>
                <a:path extrusionOk="0" h="10" w="19">
                  <a:moveTo>
                    <a:pt x="4" y="10"/>
                  </a:moveTo>
                  <a:cubicBezTo>
                    <a:pt x="14" y="9"/>
                    <a:pt x="19" y="2"/>
                    <a:pt x="19" y="1"/>
                  </a:cubicBezTo>
                  <a:cubicBezTo>
                    <a:pt x="19" y="0"/>
                    <a:pt x="19" y="0"/>
                    <a:pt x="19" y="0"/>
                  </a:cubicBezTo>
                  <a:cubicBezTo>
                    <a:pt x="18" y="1"/>
                    <a:pt x="18" y="1"/>
                    <a:pt x="18" y="1"/>
                  </a:cubicBezTo>
                  <a:cubicBezTo>
                    <a:pt x="17" y="1"/>
                    <a:pt x="12" y="9"/>
                    <a:pt x="1" y="9"/>
                  </a:cubicBezTo>
                  <a:cubicBezTo>
                    <a:pt x="1" y="9"/>
                    <a:pt x="0" y="9"/>
                    <a:pt x="0" y="9"/>
                  </a:cubicBezTo>
                  <a:cubicBezTo>
                    <a:pt x="0" y="10"/>
                    <a:pt x="1" y="10"/>
                    <a:pt x="1" y="10"/>
                  </a:cubicBezTo>
                  <a:cubicBezTo>
                    <a:pt x="2" y="10"/>
                    <a:pt x="3" y="10"/>
                    <a:pt x="4" y="10"/>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60" name="Google Shape;260;p1"/>
            <p:cNvSpPr/>
            <p:nvPr/>
          </p:nvSpPr>
          <p:spPr>
            <a:xfrm>
              <a:off x="9063038" y="785813"/>
              <a:ext cx="60325" cy="38100"/>
            </a:xfrm>
            <a:custGeom>
              <a:rect b="b" l="l" r="r" t="t"/>
              <a:pathLst>
                <a:path extrusionOk="0" h="9" w="14">
                  <a:moveTo>
                    <a:pt x="13" y="9"/>
                  </a:moveTo>
                  <a:cubicBezTo>
                    <a:pt x="13" y="9"/>
                    <a:pt x="13" y="9"/>
                    <a:pt x="13" y="9"/>
                  </a:cubicBezTo>
                  <a:cubicBezTo>
                    <a:pt x="14" y="8"/>
                    <a:pt x="14" y="7"/>
                    <a:pt x="14" y="7"/>
                  </a:cubicBezTo>
                  <a:cubicBezTo>
                    <a:pt x="9" y="0"/>
                    <a:pt x="2" y="0"/>
                    <a:pt x="2" y="0"/>
                  </a:cubicBezTo>
                  <a:cubicBezTo>
                    <a:pt x="1" y="0"/>
                    <a:pt x="0" y="1"/>
                    <a:pt x="0" y="2"/>
                  </a:cubicBezTo>
                  <a:cubicBezTo>
                    <a:pt x="0" y="3"/>
                    <a:pt x="1" y="3"/>
                    <a:pt x="2" y="3"/>
                  </a:cubicBezTo>
                  <a:cubicBezTo>
                    <a:pt x="2" y="3"/>
                    <a:pt x="7" y="3"/>
                    <a:pt x="11" y="8"/>
                  </a:cubicBezTo>
                  <a:cubicBezTo>
                    <a:pt x="12" y="9"/>
                    <a:pt x="12" y="9"/>
                    <a:pt x="13" y="9"/>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61" name="Google Shape;261;p1"/>
            <p:cNvSpPr/>
            <p:nvPr/>
          </p:nvSpPr>
          <p:spPr>
            <a:xfrm>
              <a:off x="8880475" y="781051"/>
              <a:ext cx="55563" cy="46038"/>
            </a:xfrm>
            <a:custGeom>
              <a:rect b="b" l="l" r="r" t="t"/>
              <a:pathLst>
                <a:path extrusionOk="0" h="11" w="13">
                  <a:moveTo>
                    <a:pt x="2" y="11"/>
                  </a:moveTo>
                  <a:cubicBezTo>
                    <a:pt x="2" y="11"/>
                    <a:pt x="3" y="11"/>
                    <a:pt x="3" y="10"/>
                  </a:cubicBezTo>
                  <a:cubicBezTo>
                    <a:pt x="6" y="4"/>
                    <a:pt x="11" y="3"/>
                    <a:pt x="11" y="3"/>
                  </a:cubicBezTo>
                  <a:cubicBezTo>
                    <a:pt x="12" y="3"/>
                    <a:pt x="13" y="3"/>
                    <a:pt x="12" y="2"/>
                  </a:cubicBezTo>
                  <a:cubicBezTo>
                    <a:pt x="12" y="1"/>
                    <a:pt x="12" y="0"/>
                    <a:pt x="11" y="0"/>
                  </a:cubicBezTo>
                  <a:cubicBezTo>
                    <a:pt x="11" y="0"/>
                    <a:pt x="11" y="0"/>
                    <a:pt x="11" y="0"/>
                  </a:cubicBezTo>
                  <a:cubicBezTo>
                    <a:pt x="10" y="1"/>
                    <a:pt x="4" y="2"/>
                    <a:pt x="0" y="9"/>
                  </a:cubicBezTo>
                  <a:cubicBezTo>
                    <a:pt x="0" y="10"/>
                    <a:pt x="0" y="11"/>
                    <a:pt x="1" y="11"/>
                  </a:cubicBezTo>
                  <a:lnTo>
                    <a:pt x="2" y="11"/>
                  </a:ln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62" name="Google Shape;262;p1"/>
            <p:cNvSpPr/>
            <p:nvPr/>
          </p:nvSpPr>
          <p:spPr>
            <a:xfrm>
              <a:off x="9217025" y="1330326"/>
              <a:ext cx="479425" cy="1003300"/>
            </a:xfrm>
            <a:custGeom>
              <a:rect b="b" l="l" r="r" t="t"/>
              <a:pathLst>
                <a:path extrusionOk="0" h="236" w="113">
                  <a:moveTo>
                    <a:pt x="68" y="20"/>
                  </a:moveTo>
                  <a:cubicBezTo>
                    <a:pt x="73" y="30"/>
                    <a:pt x="77" y="40"/>
                    <a:pt x="81" y="50"/>
                  </a:cubicBezTo>
                  <a:cubicBezTo>
                    <a:pt x="85" y="60"/>
                    <a:pt x="89" y="70"/>
                    <a:pt x="92" y="80"/>
                  </a:cubicBezTo>
                  <a:cubicBezTo>
                    <a:pt x="99" y="101"/>
                    <a:pt x="105" y="122"/>
                    <a:pt x="109" y="144"/>
                  </a:cubicBezTo>
                  <a:cubicBezTo>
                    <a:pt x="110" y="149"/>
                    <a:pt x="111" y="155"/>
                    <a:pt x="112" y="160"/>
                  </a:cubicBezTo>
                  <a:cubicBezTo>
                    <a:pt x="112" y="165"/>
                    <a:pt x="112" y="165"/>
                    <a:pt x="112" y="165"/>
                  </a:cubicBezTo>
                  <a:cubicBezTo>
                    <a:pt x="112" y="167"/>
                    <a:pt x="112" y="167"/>
                    <a:pt x="112" y="167"/>
                  </a:cubicBezTo>
                  <a:cubicBezTo>
                    <a:pt x="113" y="168"/>
                    <a:pt x="113" y="168"/>
                    <a:pt x="113" y="168"/>
                  </a:cubicBezTo>
                  <a:cubicBezTo>
                    <a:pt x="113" y="169"/>
                    <a:pt x="113" y="169"/>
                    <a:pt x="113" y="169"/>
                  </a:cubicBezTo>
                  <a:cubicBezTo>
                    <a:pt x="113" y="173"/>
                    <a:pt x="113" y="177"/>
                    <a:pt x="113" y="182"/>
                  </a:cubicBezTo>
                  <a:cubicBezTo>
                    <a:pt x="112" y="190"/>
                    <a:pt x="109" y="200"/>
                    <a:pt x="104" y="207"/>
                  </a:cubicBezTo>
                  <a:cubicBezTo>
                    <a:pt x="99" y="215"/>
                    <a:pt x="92" y="220"/>
                    <a:pt x="85" y="224"/>
                  </a:cubicBezTo>
                  <a:cubicBezTo>
                    <a:pt x="79" y="228"/>
                    <a:pt x="72" y="231"/>
                    <a:pt x="66" y="232"/>
                  </a:cubicBezTo>
                  <a:cubicBezTo>
                    <a:pt x="60" y="234"/>
                    <a:pt x="54" y="235"/>
                    <a:pt x="48" y="236"/>
                  </a:cubicBezTo>
                  <a:cubicBezTo>
                    <a:pt x="42" y="236"/>
                    <a:pt x="36" y="236"/>
                    <a:pt x="30" y="236"/>
                  </a:cubicBezTo>
                  <a:cubicBezTo>
                    <a:pt x="24" y="236"/>
                    <a:pt x="19" y="235"/>
                    <a:pt x="13" y="234"/>
                  </a:cubicBezTo>
                  <a:cubicBezTo>
                    <a:pt x="5" y="233"/>
                    <a:pt x="0" y="226"/>
                    <a:pt x="1" y="218"/>
                  </a:cubicBezTo>
                  <a:cubicBezTo>
                    <a:pt x="2" y="213"/>
                    <a:pt x="7" y="208"/>
                    <a:pt x="12" y="207"/>
                  </a:cubicBezTo>
                  <a:cubicBezTo>
                    <a:pt x="13" y="207"/>
                    <a:pt x="13" y="207"/>
                    <a:pt x="13" y="207"/>
                  </a:cubicBezTo>
                  <a:cubicBezTo>
                    <a:pt x="17" y="206"/>
                    <a:pt x="23" y="205"/>
                    <a:pt x="27" y="204"/>
                  </a:cubicBezTo>
                  <a:cubicBezTo>
                    <a:pt x="32" y="202"/>
                    <a:pt x="36" y="201"/>
                    <a:pt x="40" y="199"/>
                  </a:cubicBezTo>
                  <a:cubicBezTo>
                    <a:pt x="49" y="196"/>
                    <a:pt x="56" y="192"/>
                    <a:pt x="61" y="188"/>
                  </a:cubicBezTo>
                  <a:cubicBezTo>
                    <a:pt x="63" y="186"/>
                    <a:pt x="64" y="184"/>
                    <a:pt x="64" y="183"/>
                  </a:cubicBezTo>
                  <a:cubicBezTo>
                    <a:pt x="64" y="182"/>
                    <a:pt x="64" y="180"/>
                    <a:pt x="64" y="179"/>
                  </a:cubicBezTo>
                  <a:cubicBezTo>
                    <a:pt x="64" y="178"/>
                    <a:pt x="64" y="177"/>
                    <a:pt x="63" y="175"/>
                  </a:cubicBezTo>
                  <a:cubicBezTo>
                    <a:pt x="62" y="169"/>
                    <a:pt x="62" y="169"/>
                    <a:pt x="62" y="169"/>
                  </a:cubicBezTo>
                  <a:cubicBezTo>
                    <a:pt x="61" y="164"/>
                    <a:pt x="60" y="160"/>
                    <a:pt x="59" y="155"/>
                  </a:cubicBezTo>
                  <a:cubicBezTo>
                    <a:pt x="56" y="146"/>
                    <a:pt x="53" y="136"/>
                    <a:pt x="50" y="127"/>
                  </a:cubicBezTo>
                  <a:cubicBezTo>
                    <a:pt x="47" y="117"/>
                    <a:pt x="44" y="108"/>
                    <a:pt x="40" y="99"/>
                  </a:cubicBezTo>
                  <a:cubicBezTo>
                    <a:pt x="37" y="89"/>
                    <a:pt x="33" y="80"/>
                    <a:pt x="29" y="70"/>
                  </a:cubicBezTo>
                  <a:cubicBezTo>
                    <a:pt x="25" y="61"/>
                    <a:pt x="22" y="52"/>
                    <a:pt x="18" y="43"/>
                  </a:cubicBezTo>
                  <a:cubicBezTo>
                    <a:pt x="18" y="42"/>
                    <a:pt x="18" y="42"/>
                    <a:pt x="18" y="42"/>
                  </a:cubicBezTo>
                  <a:cubicBezTo>
                    <a:pt x="12" y="28"/>
                    <a:pt x="18" y="12"/>
                    <a:pt x="32" y="6"/>
                  </a:cubicBezTo>
                  <a:cubicBezTo>
                    <a:pt x="46" y="0"/>
                    <a:pt x="62" y="6"/>
                    <a:pt x="68" y="20"/>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63" name="Google Shape;263;p1"/>
            <p:cNvSpPr/>
            <p:nvPr/>
          </p:nvSpPr>
          <p:spPr>
            <a:xfrm>
              <a:off x="9139238" y="2244726"/>
              <a:ext cx="217488" cy="96838"/>
            </a:xfrm>
            <a:custGeom>
              <a:rect b="b" l="l" r="r" t="t"/>
              <a:pathLst>
                <a:path extrusionOk="0" h="23" w="51">
                  <a:moveTo>
                    <a:pt x="18" y="4"/>
                  </a:moveTo>
                  <a:cubicBezTo>
                    <a:pt x="0" y="12"/>
                    <a:pt x="0" y="12"/>
                    <a:pt x="0" y="12"/>
                  </a:cubicBezTo>
                  <a:cubicBezTo>
                    <a:pt x="31" y="23"/>
                    <a:pt x="31" y="23"/>
                    <a:pt x="31" y="23"/>
                  </a:cubicBezTo>
                  <a:cubicBezTo>
                    <a:pt x="31" y="23"/>
                    <a:pt x="51" y="16"/>
                    <a:pt x="41" y="5"/>
                  </a:cubicBezTo>
                  <a:cubicBezTo>
                    <a:pt x="36" y="3"/>
                    <a:pt x="36" y="3"/>
                    <a:pt x="36" y="3"/>
                  </a:cubicBezTo>
                  <a:cubicBezTo>
                    <a:pt x="27" y="0"/>
                    <a:pt x="22" y="1"/>
                    <a:pt x="18" y="4"/>
                  </a:cubicBezTo>
                  <a:close/>
                </a:path>
              </a:pathLst>
            </a:custGeom>
            <a:solidFill>
              <a:srgbClr val="FFC3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64" name="Google Shape;264;p1"/>
            <p:cNvSpPr/>
            <p:nvPr/>
          </p:nvSpPr>
          <p:spPr>
            <a:xfrm>
              <a:off x="9110663" y="2295526"/>
              <a:ext cx="160338" cy="106363"/>
            </a:xfrm>
            <a:custGeom>
              <a:rect b="b" l="l" r="r" t="t"/>
              <a:pathLst>
                <a:path extrusionOk="0" h="25" w="38">
                  <a:moveTo>
                    <a:pt x="9" y="22"/>
                  </a:moveTo>
                  <a:cubicBezTo>
                    <a:pt x="23" y="24"/>
                    <a:pt x="23" y="24"/>
                    <a:pt x="23" y="24"/>
                  </a:cubicBezTo>
                  <a:cubicBezTo>
                    <a:pt x="27" y="25"/>
                    <a:pt x="31" y="23"/>
                    <a:pt x="33" y="19"/>
                  </a:cubicBezTo>
                  <a:cubicBezTo>
                    <a:pt x="38" y="11"/>
                    <a:pt x="38" y="11"/>
                    <a:pt x="38" y="11"/>
                  </a:cubicBezTo>
                  <a:cubicBezTo>
                    <a:pt x="7" y="0"/>
                    <a:pt x="7" y="0"/>
                    <a:pt x="7" y="0"/>
                  </a:cubicBezTo>
                  <a:cubicBezTo>
                    <a:pt x="3" y="8"/>
                    <a:pt x="3" y="8"/>
                    <a:pt x="3" y="8"/>
                  </a:cubicBezTo>
                  <a:cubicBezTo>
                    <a:pt x="0" y="14"/>
                    <a:pt x="3" y="20"/>
                    <a:pt x="9" y="22"/>
                  </a:cubicBezTo>
                  <a:close/>
                </a:path>
              </a:pathLst>
            </a:custGeom>
            <a:solidFill>
              <a:srgbClr val="FFC3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grpSp>
      <p:sp>
        <p:nvSpPr>
          <p:cNvPr id="265" name="Google Shape;265;p1"/>
          <p:cNvSpPr txBox="1"/>
          <p:nvPr/>
        </p:nvSpPr>
        <p:spPr>
          <a:xfrm>
            <a:off x="1104900" y="1333022"/>
            <a:ext cx="4563529" cy="1015663"/>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1" i="0" lang="es-ES" sz="6000" u="none" cap="none" strike="noStrike">
                <a:solidFill>
                  <a:schemeClr val="dk1"/>
                </a:solidFill>
                <a:latin typeface="Poppins"/>
                <a:ea typeface="Poppins"/>
                <a:cs typeface="Poppins"/>
                <a:sym typeface="Poppins"/>
              </a:rPr>
              <a:t>Clase 02</a:t>
            </a:r>
            <a:endParaRPr b="0" i="0" sz="1400" u="none" cap="none" strike="noStrike">
              <a:solidFill>
                <a:srgbClr val="000000"/>
              </a:solidFill>
              <a:latin typeface="Arial"/>
              <a:ea typeface="Arial"/>
              <a:cs typeface="Arial"/>
              <a:sym typeface="Arial"/>
            </a:endParaRPr>
          </a:p>
        </p:txBody>
      </p:sp>
      <p:sp>
        <p:nvSpPr>
          <p:cNvPr id="266" name="Google Shape;266;p1"/>
          <p:cNvSpPr txBox="1"/>
          <p:nvPr/>
        </p:nvSpPr>
        <p:spPr>
          <a:xfrm>
            <a:off x="1104900" y="929147"/>
            <a:ext cx="1193596" cy="301621"/>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Programación</a:t>
            </a:r>
            <a:endParaRPr b="0" i="0" sz="1400" u="none" cap="none" strike="noStrike">
              <a:solidFill>
                <a:srgbClr val="000000"/>
              </a:solidFill>
              <a:latin typeface="Arial"/>
              <a:ea typeface="Arial"/>
              <a:cs typeface="Arial"/>
              <a:sym typeface="Arial"/>
            </a:endParaRPr>
          </a:p>
        </p:txBody>
      </p:sp>
      <p:grpSp>
        <p:nvGrpSpPr>
          <p:cNvPr id="267" name="Google Shape;267;p1"/>
          <p:cNvGrpSpPr/>
          <p:nvPr/>
        </p:nvGrpSpPr>
        <p:grpSpPr>
          <a:xfrm>
            <a:off x="1067655" y="3842795"/>
            <a:ext cx="3235325" cy="1826757"/>
            <a:chOff x="1067655" y="3842795"/>
            <a:chExt cx="3235325" cy="1826757"/>
          </a:xfrm>
        </p:grpSpPr>
        <p:sp>
          <p:nvSpPr>
            <p:cNvPr id="268" name="Google Shape;268;p1"/>
            <p:cNvSpPr/>
            <p:nvPr/>
          </p:nvSpPr>
          <p:spPr>
            <a:xfrm>
              <a:off x="1067655" y="3842795"/>
              <a:ext cx="3235325" cy="1826757"/>
            </a:xfrm>
            <a:prstGeom prst="roundRect">
              <a:avLst>
                <a:gd fmla="val 12488" name="adj"/>
              </a:avLst>
            </a:prstGeom>
            <a:solidFill>
              <a:schemeClr val="lt1"/>
            </a:solidFill>
            <a:ln>
              <a:noFill/>
            </a:ln>
            <a:effectLst>
              <a:outerShdw blurRad="254000" rotWithShape="0" algn="ctr" dir="5400000" dist="127000">
                <a:srgbClr val="000000">
                  <a:alpha val="9411"/>
                </a:srgbClr>
              </a:outerShdw>
            </a:effectLst>
          </p:spPr>
          <p:txBody>
            <a:bodyPr anchorCtr="0" anchor="b" bIns="180000" lIns="216000" spcFirstLastPara="1" rIns="91425" wrap="square" tIns="45700">
              <a:noAutofit/>
            </a:bodyPr>
            <a:lstStyle/>
            <a:p>
              <a:pPr indent="0" lvl="0" marL="0" marR="0" rtl="0" algn="l">
                <a:lnSpc>
                  <a:spcPct val="120000"/>
                </a:lnSpc>
                <a:spcBef>
                  <a:spcPts val="0"/>
                </a:spcBef>
                <a:spcAft>
                  <a:spcPts val="0"/>
                </a:spcAft>
                <a:buClr>
                  <a:srgbClr val="000000"/>
                </a:buClr>
                <a:buSzPts val="1600"/>
                <a:buFont typeface="Arial"/>
                <a:buNone/>
              </a:pPr>
              <a:r>
                <a:rPr b="1" i="0" lang="es-ES" sz="1600" u="none" cap="none" strike="noStrike">
                  <a:solidFill>
                    <a:schemeClr val="dk1"/>
                  </a:solidFill>
                  <a:latin typeface="Poppins"/>
                  <a:ea typeface="Poppins"/>
                  <a:cs typeface="Poppins"/>
                  <a:sym typeface="Poppins"/>
                </a:rPr>
                <a:t>Introducción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600"/>
                <a:buFont typeface="Arial"/>
                <a:buNone/>
              </a:pPr>
              <a:r>
                <a:rPr b="1" i="0" lang="es-ES" sz="1600" u="none" cap="none" strike="noStrike">
                  <a:solidFill>
                    <a:schemeClr val="dk1"/>
                  </a:solidFill>
                  <a:latin typeface="Poppins"/>
                  <a:ea typeface="Poppins"/>
                  <a:cs typeface="Poppins"/>
                  <a:sym typeface="Poppins"/>
                </a:rPr>
                <a:t>(conceptos básicos)</a:t>
              </a:r>
              <a:endParaRPr b="0" i="0" sz="1400" u="none" cap="none" strike="noStrike">
                <a:solidFill>
                  <a:srgbClr val="000000"/>
                </a:solidFill>
                <a:latin typeface="Arial"/>
                <a:ea typeface="Arial"/>
                <a:cs typeface="Arial"/>
                <a:sym typeface="Arial"/>
              </a:endParaRPr>
            </a:p>
          </p:txBody>
        </p:sp>
        <p:sp>
          <p:nvSpPr>
            <p:cNvPr id="269" name="Google Shape;269;p1"/>
            <p:cNvSpPr txBox="1"/>
            <p:nvPr/>
          </p:nvSpPr>
          <p:spPr>
            <a:xfrm>
              <a:off x="1286520" y="3857269"/>
              <a:ext cx="830356" cy="1138773"/>
            </a:xfrm>
            <a:prstGeom prst="rect">
              <a:avLst/>
            </a:prstGeom>
            <a:noFill/>
            <a:ln>
              <a:noFill/>
            </a:ln>
          </p:spPr>
          <p:txBody>
            <a:bodyPr anchorCtr="0" anchor="t" bIns="91425" lIns="0" spcFirstLastPara="1" rIns="0" wrap="square" tIns="0">
              <a:spAutoFit/>
            </a:bodyPr>
            <a:lstStyle/>
            <a:p>
              <a:pPr indent="0" lvl="0" marL="0" marR="0" rtl="0" algn="ctr">
                <a:lnSpc>
                  <a:spcPct val="120000"/>
                </a:lnSpc>
                <a:spcBef>
                  <a:spcPts val="0"/>
                </a:spcBef>
                <a:spcAft>
                  <a:spcPts val="0"/>
                </a:spcAft>
                <a:buClr>
                  <a:srgbClr val="00C0FF"/>
                </a:buClr>
                <a:buSzPts val="6000"/>
                <a:buFont typeface="Poppins"/>
                <a:buNone/>
              </a:pPr>
              <a:r>
                <a:rPr b="1" i="0" lang="es-ES" sz="6000" u="none" cap="none" strike="noStrike">
                  <a:solidFill>
                    <a:srgbClr val="00C0FF"/>
                  </a:solidFill>
                  <a:latin typeface="Poppins"/>
                  <a:ea typeface="Poppins"/>
                  <a:cs typeface="Poppins"/>
                  <a:sym typeface="Poppins"/>
                </a:rPr>
                <a:t>U1</a:t>
              </a:r>
              <a:endParaRPr b="0" i="0" sz="14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p14:reveal dir="l"/>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10"/>
          <p:cNvSpPr txBox="1"/>
          <p:nvPr/>
        </p:nvSpPr>
        <p:spPr>
          <a:xfrm>
            <a:off x="1112989" y="615954"/>
            <a:ext cx="1799532" cy="301621"/>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Introducción</a:t>
            </a:r>
            <a:endParaRPr b="0" i="0" sz="1400" u="none" cap="none" strike="noStrike">
              <a:solidFill>
                <a:srgbClr val="000000"/>
              </a:solidFill>
              <a:latin typeface="Arial"/>
              <a:ea typeface="Arial"/>
              <a:cs typeface="Arial"/>
              <a:sym typeface="Arial"/>
            </a:endParaRPr>
          </a:p>
        </p:txBody>
      </p:sp>
      <p:sp>
        <p:nvSpPr>
          <p:cNvPr id="430" name="Google Shape;430;p10"/>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Diferencia entre compilador e intérprete</a:t>
            </a:r>
            <a:endParaRPr/>
          </a:p>
        </p:txBody>
      </p:sp>
      <p:sp>
        <p:nvSpPr>
          <p:cNvPr id="431" name="Google Shape;431;p10"/>
          <p:cNvSpPr/>
          <p:nvPr/>
        </p:nvSpPr>
        <p:spPr>
          <a:xfrm>
            <a:off x="1104900" y="1901821"/>
            <a:ext cx="4810558" cy="2342633"/>
          </a:xfrm>
          <a:prstGeom prst="roundRect">
            <a:avLst>
              <a:gd fmla="val 7961" name="adj"/>
            </a:avLst>
          </a:prstGeom>
          <a:solidFill>
            <a:srgbClr val="FFFFFF"/>
          </a:solidFill>
          <a:ln>
            <a:noFill/>
          </a:ln>
        </p:spPr>
        <p:txBody>
          <a:bodyPr anchorCtr="0" anchor="ctr" bIns="0" lIns="360000" spcFirstLastPara="1" rIns="324000" wrap="square" tIns="0">
            <a:noAutofit/>
          </a:bodyPr>
          <a:lstStyle/>
          <a:p>
            <a:pPr indent="0" lvl="0" marL="0" marR="0" rtl="0" algn="l">
              <a:lnSpc>
                <a:spcPct val="120000"/>
              </a:lnSpc>
              <a:spcBef>
                <a:spcPts val="0"/>
              </a:spcBef>
              <a:spcAft>
                <a:spcPts val="0"/>
              </a:spcAft>
              <a:buClr>
                <a:srgbClr val="000000"/>
              </a:buClr>
              <a:buSzPts val="2000"/>
              <a:buFont typeface="Arial"/>
              <a:buNone/>
            </a:pPr>
            <a:r>
              <a:rPr b="1" i="0" lang="es-ES" sz="2000" u="none" cap="none" strike="noStrike">
                <a:solidFill>
                  <a:schemeClr val="accent1"/>
                </a:solidFill>
                <a:latin typeface="Poppins"/>
                <a:ea typeface="Poppins"/>
                <a:cs typeface="Poppins"/>
                <a:sym typeface="Poppins"/>
              </a:rPr>
              <a:t>Compilador: </a:t>
            </a:r>
            <a:r>
              <a:rPr b="0" i="0" lang="es-ES" sz="2000" u="none" cap="none" strike="noStrike">
                <a:solidFill>
                  <a:srgbClr val="3F3F3F"/>
                </a:solidFill>
                <a:latin typeface="Poppins"/>
                <a:ea typeface="Poppins"/>
                <a:cs typeface="Poppins"/>
                <a:sym typeface="Poppins"/>
              </a:rPr>
              <a:t>traduce todas las instrucciones del código fuente a lenguaje de máquina para ser ejecutadas por el computador.</a:t>
            </a:r>
            <a:endParaRPr b="0" i="0" sz="1400" u="none" cap="none" strike="noStrike">
              <a:solidFill>
                <a:srgbClr val="000000"/>
              </a:solidFill>
              <a:latin typeface="Arial"/>
              <a:ea typeface="Arial"/>
              <a:cs typeface="Arial"/>
              <a:sym typeface="Arial"/>
            </a:endParaRPr>
          </a:p>
        </p:txBody>
      </p:sp>
      <p:sp>
        <p:nvSpPr>
          <p:cNvPr id="432" name="Google Shape;432;p10"/>
          <p:cNvSpPr/>
          <p:nvPr/>
        </p:nvSpPr>
        <p:spPr>
          <a:xfrm>
            <a:off x="1104900" y="4557799"/>
            <a:ext cx="4810558" cy="1897591"/>
          </a:xfrm>
          <a:prstGeom prst="roundRect">
            <a:avLst>
              <a:gd fmla="val 7961" name="adj"/>
            </a:avLst>
          </a:prstGeom>
          <a:solidFill>
            <a:schemeClr val="accent1"/>
          </a:solidFill>
          <a:ln>
            <a:noFill/>
          </a:ln>
          <a:effectLst>
            <a:outerShdw blurRad="381000" rotWithShape="0" algn="ctr" dir="5400000" dist="127000">
              <a:srgbClr val="000000">
                <a:alpha val="29411"/>
              </a:srgbClr>
            </a:outerShdw>
          </a:effectLst>
        </p:spPr>
        <p:txBody>
          <a:bodyPr anchorCtr="0" anchor="ctr" bIns="0" lIns="360000" spcFirstLastPara="1" rIns="36575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rgbClr val="FFFFFF"/>
                </a:solidFill>
                <a:latin typeface="Poppins"/>
                <a:ea typeface="Poppins"/>
                <a:cs typeface="Poppins"/>
                <a:sym typeface="Poppins"/>
              </a:rPr>
              <a:t>El compilador traduce </a:t>
            </a:r>
            <a:r>
              <a:rPr b="1" i="0" lang="es-ES" sz="2000" u="none" cap="none" strike="noStrike">
                <a:solidFill>
                  <a:schemeClr val="accent3"/>
                </a:solidFill>
                <a:latin typeface="Poppins"/>
                <a:ea typeface="Poppins"/>
                <a:cs typeface="Poppins"/>
                <a:sym typeface="Poppins"/>
              </a:rPr>
              <a:t>TODAS</a:t>
            </a:r>
            <a:r>
              <a:rPr b="0" i="0" lang="es-ES" sz="2000" u="none" cap="none" strike="noStrike">
                <a:solidFill>
                  <a:srgbClr val="FFFFFF"/>
                </a:solidFill>
                <a:latin typeface="Poppins"/>
                <a:ea typeface="Poppins"/>
                <a:cs typeface="Poppins"/>
                <a:sym typeface="Poppins"/>
              </a:rPr>
              <a:t> las instrucciones y luego estas se ejecutan.</a:t>
            </a:r>
            <a:endParaRPr b="0" i="0" sz="1400" u="none" cap="none" strike="noStrike">
              <a:solidFill>
                <a:srgbClr val="000000"/>
              </a:solidFill>
              <a:latin typeface="Arial"/>
              <a:ea typeface="Arial"/>
              <a:cs typeface="Arial"/>
              <a:sym typeface="Arial"/>
            </a:endParaRPr>
          </a:p>
        </p:txBody>
      </p:sp>
      <p:sp>
        <p:nvSpPr>
          <p:cNvPr id="433" name="Google Shape;433;p10"/>
          <p:cNvSpPr/>
          <p:nvPr/>
        </p:nvSpPr>
        <p:spPr>
          <a:xfrm>
            <a:off x="6276542" y="1901820"/>
            <a:ext cx="4810558" cy="2342633"/>
          </a:xfrm>
          <a:prstGeom prst="roundRect">
            <a:avLst>
              <a:gd fmla="val 7961" name="adj"/>
            </a:avLst>
          </a:prstGeom>
          <a:solidFill>
            <a:srgbClr val="FFFFFF"/>
          </a:solidFill>
          <a:ln>
            <a:noFill/>
          </a:ln>
        </p:spPr>
        <p:txBody>
          <a:bodyPr anchorCtr="0" anchor="ctr" bIns="0" lIns="360000" spcFirstLastPara="1" rIns="288000" wrap="square" tIns="0">
            <a:noAutofit/>
          </a:bodyPr>
          <a:lstStyle/>
          <a:p>
            <a:pPr indent="0" lvl="0" marL="0" marR="0" rtl="0" algn="l">
              <a:lnSpc>
                <a:spcPct val="120000"/>
              </a:lnSpc>
              <a:spcBef>
                <a:spcPts val="0"/>
              </a:spcBef>
              <a:spcAft>
                <a:spcPts val="0"/>
              </a:spcAft>
              <a:buClr>
                <a:srgbClr val="000000"/>
              </a:buClr>
              <a:buSzPts val="2000"/>
              <a:buFont typeface="Arial"/>
              <a:buNone/>
            </a:pPr>
            <a:r>
              <a:rPr b="1" i="0" lang="es-ES" sz="2000" u="none" cap="none" strike="noStrike">
                <a:solidFill>
                  <a:schemeClr val="accent1"/>
                </a:solidFill>
                <a:latin typeface="Poppins"/>
                <a:ea typeface="Poppins"/>
                <a:cs typeface="Poppins"/>
                <a:sym typeface="Poppins"/>
              </a:rPr>
              <a:t>Intérprete:</a:t>
            </a:r>
            <a:r>
              <a:rPr b="0" i="0" lang="es-ES" sz="2000" u="none" cap="none" strike="noStrike">
                <a:solidFill>
                  <a:schemeClr val="accent1"/>
                </a:solidFill>
                <a:latin typeface="Poppins"/>
                <a:ea typeface="Poppins"/>
                <a:cs typeface="Poppins"/>
                <a:sym typeface="Poppins"/>
              </a:rPr>
              <a:t> </a:t>
            </a:r>
            <a:r>
              <a:rPr b="0" i="0" lang="es-ES" sz="2000" u="none" cap="none" strike="noStrike">
                <a:solidFill>
                  <a:srgbClr val="3F3F3F"/>
                </a:solidFill>
                <a:latin typeface="Poppins"/>
                <a:ea typeface="Poppins"/>
                <a:cs typeface="Poppins"/>
                <a:sym typeface="Poppins"/>
              </a:rPr>
              <a:t>traduce línea por línea las instrucciones del código fuente al mismo tiempo que éstas van siendo ejecutadas por el computador.</a:t>
            </a:r>
            <a:endParaRPr b="0" i="0" sz="1400" u="none" cap="none" strike="noStrike">
              <a:solidFill>
                <a:srgbClr val="000000"/>
              </a:solidFill>
              <a:latin typeface="Arial"/>
              <a:ea typeface="Arial"/>
              <a:cs typeface="Arial"/>
              <a:sym typeface="Arial"/>
            </a:endParaRPr>
          </a:p>
        </p:txBody>
      </p:sp>
      <p:sp>
        <p:nvSpPr>
          <p:cNvPr id="434" name="Google Shape;434;p10"/>
          <p:cNvSpPr/>
          <p:nvPr/>
        </p:nvSpPr>
        <p:spPr>
          <a:xfrm>
            <a:off x="6276544" y="4557799"/>
            <a:ext cx="4810558" cy="1897591"/>
          </a:xfrm>
          <a:prstGeom prst="roundRect">
            <a:avLst>
              <a:gd fmla="val 7961" name="adj"/>
            </a:avLst>
          </a:prstGeom>
          <a:solidFill>
            <a:schemeClr val="accent1"/>
          </a:solidFill>
          <a:ln>
            <a:noFill/>
          </a:ln>
          <a:effectLst>
            <a:outerShdw blurRad="381000" rotWithShape="0" algn="ctr" dir="5400000" dist="127000">
              <a:srgbClr val="000000">
                <a:alpha val="29411"/>
              </a:srgbClr>
            </a:outerShdw>
          </a:effectLst>
        </p:spPr>
        <p:txBody>
          <a:bodyPr anchorCtr="0" anchor="ctr" bIns="0" lIns="360000" spcFirstLastPara="1" rIns="36575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rgbClr val="FFFFFF"/>
                </a:solidFill>
                <a:latin typeface="Poppins"/>
                <a:ea typeface="Poppins"/>
                <a:cs typeface="Poppins"/>
                <a:sym typeface="Poppins"/>
              </a:rPr>
              <a:t>El intérprete traduce </a:t>
            </a:r>
            <a:r>
              <a:rPr b="1" i="0" lang="es-ES" sz="2000" u="none" cap="none" strike="noStrike">
                <a:solidFill>
                  <a:schemeClr val="accent3"/>
                </a:solidFill>
                <a:latin typeface="Poppins"/>
                <a:ea typeface="Poppins"/>
                <a:cs typeface="Poppins"/>
                <a:sym typeface="Poppins"/>
              </a:rPr>
              <a:t>UNA A UNA</a:t>
            </a:r>
            <a:r>
              <a:rPr b="1" i="0" lang="es-ES" sz="2000" u="none" cap="none" strike="noStrike">
                <a:solidFill>
                  <a:srgbClr val="FFFFFF"/>
                </a:solidFill>
                <a:latin typeface="Poppins"/>
                <a:ea typeface="Poppins"/>
                <a:cs typeface="Poppins"/>
                <a:sym typeface="Poppins"/>
              </a:rPr>
              <a:t> </a:t>
            </a:r>
            <a:r>
              <a:rPr b="0" i="0" lang="es-ES" sz="2000" u="none" cap="none" strike="noStrike">
                <a:solidFill>
                  <a:srgbClr val="FFFFFF"/>
                </a:solidFill>
                <a:latin typeface="Poppins"/>
                <a:ea typeface="Poppins"/>
                <a:cs typeface="Poppins"/>
                <a:sym typeface="Poppins"/>
              </a:rPr>
              <a:t>las líneas del programa al mismo tiempo que éstas se van ejecutando.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reveal dir="l"/>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11"/>
          <p:cNvSpPr/>
          <p:nvPr/>
        </p:nvSpPr>
        <p:spPr>
          <a:xfrm rot="-8100000">
            <a:off x="7775955" y="2468557"/>
            <a:ext cx="1914916" cy="1913253"/>
          </a:xfrm>
          <a:custGeom>
            <a:rect b="b" l="l" r="r" t="t"/>
            <a:pathLst>
              <a:path extrusionOk="0" h="738657" w="739299">
                <a:moveTo>
                  <a:pt x="655400" y="727784"/>
                </a:moveTo>
                <a:cubicBezTo>
                  <a:pt x="645714" y="734556"/>
                  <a:pt x="633689" y="738658"/>
                  <a:pt x="619947" y="738657"/>
                </a:cubicBezTo>
                <a:cubicBezTo>
                  <a:pt x="619947" y="738657"/>
                  <a:pt x="619947" y="738657"/>
                  <a:pt x="61078" y="738657"/>
                </a:cubicBezTo>
                <a:cubicBezTo>
                  <a:pt x="27485" y="738657"/>
                  <a:pt x="-1" y="711188"/>
                  <a:pt x="0" y="677613"/>
                </a:cubicBezTo>
                <a:cubicBezTo>
                  <a:pt x="0" y="677613"/>
                  <a:pt x="0" y="677613"/>
                  <a:pt x="0" y="120588"/>
                </a:cubicBezTo>
                <a:cubicBezTo>
                  <a:pt x="0" y="65649"/>
                  <a:pt x="67186" y="38179"/>
                  <a:pt x="105360" y="76332"/>
                </a:cubicBezTo>
                <a:cubicBezTo>
                  <a:pt x="105360" y="76332"/>
                  <a:pt x="105360" y="76332"/>
                  <a:pt x="204555" y="175470"/>
                </a:cubicBezTo>
                <a:lnTo>
                  <a:pt x="211817" y="182728"/>
                </a:lnTo>
                <a:lnTo>
                  <a:pt x="241736" y="152809"/>
                </a:lnTo>
                <a:cubicBezTo>
                  <a:pt x="275845" y="118700"/>
                  <a:pt x="321322" y="73222"/>
                  <a:pt x="381959" y="12585"/>
                </a:cubicBezTo>
                <a:cubicBezTo>
                  <a:pt x="398740" y="-4195"/>
                  <a:pt x="426198" y="-4195"/>
                  <a:pt x="442978" y="12585"/>
                </a:cubicBezTo>
                <a:cubicBezTo>
                  <a:pt x="442978" y="12585"/>
                  <a:pt x="442978" y="12585"/>
                  <a:pt x="726714" y="296321"/>
                </a:cubicBezTo>
                <a:cubicBezTo>
                  <a:pt x="743494" y="313101"/>
                  <a:pt x="743494" y="340559"/>
                  <a:pt x="726714" y="357340"/>
                </a:cubicBezTo>
                <a:cubicBezTo>
                  <a:pt x="726714" y="357340"/>
                  <a:pt x="726714" y="357340"/>
                  <a:pt x="564226" y="519828"/>
                </a:cubicBezTo>
                <a:lnTo>
                  <a:pt x="556669" y="527385"/>
                </a:lnTo>
                <a:lnTo>
                  <a:pt x="564596" y="535306"/>
                </a:lnTo>
                <a:cubicBezTo>
                  <a:pt x="595211" y="565904"/>
                  <a:pt x="627868" y="598543"/>
                  <a:pt x="662702" y="633357"/>
                </a:cubicBezTo>
                <a:cubicBezTo>
                  <a:pt x="692477" y="663115"/>
                  <a:pt x="684461" y="707467"/>
                  <a:pt x="655400" y="727784"/>
                </a:cubicBezTo>
                <a:close/>
              </a:path>
            </a:pathLst>
          </a:custGeom>
          <a:solidFill>
            <a:srgbClr val="A5A5A5">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440" name="Google Shape;440;p11"/>
          <p:cNvSpPr txBox="1"/>
          <p:nvPr/>
        </p:nvSpPr>
        <p:spPr>
          <a:xfrm>
            <a:off x="1112989" y="615954"/>
            <a:ext cx="1799532" cy="301621"/>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Introducción</a:t>
            </a:r>
            <a:endParaRPr b="0" i="0" sz="1400" u="none" cap="none" strike="noStrike">
              <a:solidFill>
                <a:srgbClr val="000000"/>
              </a:solidFill>
              <a:latin typeface="Arial"/>
              <a:ea typeface="Arial"/>
              <a:cs typeface="Arial"/>
              <a:sym typeface="Arial"/>
            </a:endParaRPr>
          </a:p>
        </p:txBody>
      </p:sp>
      <p:sp>
        <p:nvSpPr>
          <p:cNvPr id="441" name="Google Shape;441;p11"/>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Un ejemplo de la vida real: Compilador</a:t>
            </a:r>
            <a:endParaRPr/>
          </a:p>
        </p:txBody>
      </p:sp>
      <p:sp>
        <p:nvSpPr>
          <p:cNvPr id="442" name="Google Shape;442;p11"/>
          <p:cNvSpPr/>
          <p:nvPr/>
        </p:nvSpPr>
        <p:spPr>
          <a:xfrm>
            <a:off x="1104900" y="1901821"/>
            <a:ext cx="5076825" cy="3098804"/>
          </a:xfrm>
          <a:prstGeom prst="roundRect">
            <a:avLst>
              <a:gd fmla="val 7961" name="adj"/>
            </a:avLst>
          </a:prstGeom>
          <a:solidFill>
            <a:srgbClr val="FFFFFF"/>
          </a:solidFill>
          <a:ln>
            <a:noFill/>
          </a:ln>
        </p:spPr>
        <p:txBody>
          <a:bodyPr anchorCtr="0" anchor="ctr" bIns="0" lIns="360000" spcFirstLastPara="1" rIns="3240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rgbClr val="3F3F3F"/>
                </a:solidFill>
                <a:latin typeface="Poppins"/>
                <a:ea typeface="Poppins"/>
                <a:cs typeface="Poppins"/>
                <a:sym typeface="Poppins"/>
              </a:rPr>
              <a:t>Supongamos que necesitamos </a:t>
            </a:r>
            <a:r>
              <a:rPr b="1" i="0" lang="es-ES" sz="2000" u="none" cap="none" strike="noStrike">
                <a:solidFill>
                  <a:schemeClr val="accent1"/>
                </a:solidFill>
                <a:latin typeface="Poppins"/>
                <a:ea typeface="Poppins"/>
                <a:cs typeface="Poppins"/>
                <a:sym typeface="Poppins"/>
              </a:rPr>
              <a:t>traducir un libro del español al inglés</a:t>
            </a:r>
            <a:r>
              <a:rPr b="0" i="0" lang="es-ES" sz="2000" u="none" cap="none" strike="noStrike">
                <a:solidFill>
                  <a:srgbClr val="3F3F3F"/>
                </a:solidFill>
                <a:latin typeface="Poppins"/>
                <a:ea typeface="Poppins"/>
                <a:cs typeface="Poppins"/>
                <a:sym typeface="Poppins"/>
              </a:rPr>
              <a:t>. Para ello, nuestro traductor de idiomas recibiría nuestro libro en español y nos estragaría la versión final en inglés.</a:t>
            </a:r>
            <a:endParaRPr b="0" i="0" sz="1400" u="none" cap="none" strike="noStrike">
              <a:solidFill>
                <a:srgbClr val="000000"/>
              </a:solidFill>
              <a:latin typeface="Arial"/>
              <a:ea typeface="Arial"/>
              <a:cs typeface="Arial"/>
              <a:sym typeface="Arial"/>
            </a:endParaRPr>
          </a:p>
        </p:txBody>
      </p:sp>
      <p:sp>
        <p:nvSpPr>
          <p:cNvPr id="443" name="Google Shape;443;p11"/>
          <p:cNvSpPr/>
          <p:nvPr/>
        </p:nvSpPr>
        <p:spPr>
          <a:xfrm>
            <a:off x="1104900" y="5267505"/>
            <a:ext cx="10096500" cy="1187885"/>
          </a:xfrm>
          <a:prstGeom prst="roundRect">
            <a:avLst>
              <a:gd fmla="val 7961" name="adj"/>
            </a:avLst>
          </a:prstGeom>
          <a:solidFill>
            <a:schemeClr val="accent1"/>
          </a:solidFill>
          <a:ln>
            <a:noFill/>
          </a:ln>
          <a:effectLst>
            <a:outerShdw blurRad="381000" rotWithShape="0" algn="ctr" dir="5400000" dist="127000">
              <a:srgbClr val="000000">
                <a:alpha val="29411"/>
              </a:srgbClr>
            </a:outerShdw>
          </a:effectLst>
        </p:spPr>
        <p:txBody>
          <a:bodyPr anchorCtr="0" anchor="ctr" bIns="0" lIns="360000" spcFirstLastPara="1" rIns="360000" wrap="square" tIns="0">
            <a:noAutofit/>
          </a:bodyPr>
          <a:lstStyle/>
          <a:p>
            <a:pPr indent="0" lvl="0" marL="0" marR="0" rtl="0" algn="l">
              <a:lnSpc>
                <a:spcPct val="120000"/>
              </a:lnSpc>
              <a:spcBef>
                <a:spcPts val="0"/>
              </a:spcBef>
              <a:spcAft>
                <a:spcPts val="0"/>
              </a:spcAft>
              <a:buClr>
                <a:srgbClr val="000000"/>
              </a:buClr>
              <a:buSzPts val="2000"/>
              <a:buFont typeface="Arial"/>
              <a:buNone/>
            </a:pPr>
            <a:r>
              <a:rPr b="1" i="0" lang="es-ES" sz="2000" u="none" cap="none" strike="noStrike">
                <a:solidFill>
                  <a:srgbClr val="FFFFFF"/>
                </a:solidFill>
                <a:latin typeface="Poppins"/>
                <a:ea typeface="Poppins"/>
                <a:cs typeface="Poppins"/>
                <a:sym typeface="Poppins"/>
              </a:rPr>
              <a:t>El traductor de idioma funcionó como un compilador ya que tradujo </a:t>
            </a:r>
            <a:r>
              <a:rPr b="1" i="0" lang="es-ES" sz="2000" u="none" cap="none" strike="noStrike">
                <a:solidFill>
                  <a:schemeClr val="accent3"/>
                </a:solidFill>
                <a:latin typeface="Poppins"/>
                <a:ea typeface="Poppins"/>
                <a:cs typeface="Poppins"/>
                <a:sym typeface="Poppins"/>
              </a:rPr>
              <a:t>TODO</a:t>
            </a:r>
            <a:r>
              <a:rPr b="1" i="0" lang="es-ES" sz="2000" u="none" cap="none" strike="noStrike">
                <a:solidFill>
                  <a:srgbClr val="FFFFFF"/>
                </a:solidFill>
                <a:latin typeface="Poppins"/>
                <a:ea typeface="Poppins"/>
                <a:cs typeface="Poppins"/>
                <a:sym typeface="Poppins"/>
              </a:rPr>
              <a:t> el libro y luego nos lo entregó.</a:t>
            </a:r>
            <a:endParaRPr b="0" i="0" sz="1400" u="none" cap="none" strike="noStrike">
              <a:solidFill>
                <a:srgbClr val="000000"/>
              </a:solidFill>
              <a:latin typeface="Arial"/>
              <a:ea typeface="Arial"/>
              <a:cs typeface="Arial"/>
              <a:sym typeface="Arial"/>
            </a:endParaRPr>
          </a:p>
        </p:txBody>
      </p:sp>
      <p:grpSp>
        <p:nvGrpSpPr>
          <p:cNvPr id="444" name="Google Shape;444;p11"/>
          <p:cNvGrpSpPr/>
          <p:nvPr/>
        </p:nvGrpSpPr>
        <p:grpSpPr>
          <a:xfrm>
            <a:off x="6616501" y="2260924"/>
            <a:ext cx="1584524" cy="2174234"/>
            <a:chOff x="6616501" y="2260924"/>
            <a:chExt cx="1584524" cy="2174234"/>
          </a:xfrm>
        </p:grpSpPr>
        <p:grpSp>
          <p:nvGrpSpPr>
            <p:cNvPr id="445" name="Google Shape;445;p11"/>
            <p:cNvGrpSpPr/>
            <p:nvPr/>
          </p:nvGrpSpPr>
          <p:grpSpPr>
            <a:xfrm>
              <a:off x="6616501" y="2260924"/>
              <a:ext cx="1584524" cy="2174234"/>
              <a:chOff x="8940601" y="2482550"/>
              <a:chExt cx="1584524" cy="2174234"/>
            </a:xfrm>
          </p:grpSpPr>
          <p:sp>
            <p:nvSpPr>
              <p:cNvPr id="446" name="Google Shape;446;p11"/>
              <p:cNvSpPr/>
              <p:nvPr/>
            </p:nvSpPr>
            <p:spPr>
              <a:xfrm rot="5400000">
                <a:off x="8645746" y="2777405"/>
                <a:ext cx="2174234" cy="1584524"/>
              </a:xfrm>
              <a:custGeom>
                <a:rect b="b" l="l" r="r" t="t"/>
                <a:pathLst>
                  <a:path extrusionOk="0" h="1320" w="1808">
                    <a:moveTo>
                      <a:pt x="1628" y="0"/>
                    </a:moveTo>
                    <a:cubicBezTo>
                      <a:pt x="180" y="0"/>
                      <a:pt x="180" y="0"/>
                      <a:pt x="180" y="0"/>
                    </a:cubicBezTo>
                    <a:cubicBezTo>
                      <a:pt x="81" y="0"/>
                      <a:pt x="0" y="81"/>
                      <a:pt x="0" y="180"/>
                    </a:cubicBezTo>
                    <a:cubicBezTo>
                      <a:pt x="0" y="1260"/>
                      <a:pt x="0" y="1260"/>
                      <a:pt x="0" y="1260"/>
                    </a:cubicBezTo>
                    <a:cubicBezTo>
                      <a:pt x="0" y="1293"/>
                      <a:pt x="27" y="1320"/>
                      <a:pt x="60" y="1320"/>
                    </a:cubicBezTo>
                    <a:cubicBezTo>
                      <a:pt x="1748" y="1320"/>
                      <a:pt x="1748" y="1320"/>
                      <a:pt x="1748" y="1320"/>
                    </a:cubicBezTo>
                    <a:cubicBezTo>
                      <a:pt x="1781" y="1320"/>
                      <a:pt x="1808" y="1293"/>
                      <a:pt x="1808" y="1260"/>
                    </a:cubicBezTo>
                    <a:cubicBezTo>
                      <a:pt x="1808" y="180"/>
                      <a:pt x="1808" y="180"/>
                      <a:pt x="1808" y="180"/>
                    </a:cubicBezTo>
                    <a:cubicBezTo>
                      <a:pt x="1808" y="81"/>
                      <a:pt x="1727" y="0"/>
                      <a:pt x="1628" y="0"/>
                    </a:cubicBezTo>
                    <a:close/>
                  </a:path>
                </a:pathLst>
              </a:custGeom>
              <a:gradFill>
                <a:gsLst>
                  <a:gs pos="0">
                    <a:srgbClr val="00C0FF"/>
                  </a:gs>
                  <a:gs pos="93000">
                    <a:srgbClr val="5558FF"/>
                  </a:gs>
                  <a:gs pos="100000">
                    <a:srgbClr val="5558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447" name="Google Shape;447;p11"/>
              <p:cNvSpPr txBox="1"/>
              <p:nvPr/>
            </p:nvSpPr>
            <p:spPr>
              <a:xfrm>
                <a:off x="9186239" y="2846392"/>
                <a:ext cx="1093248" cy="523220"/>
              </a:xfrm>
              <a:prstGeom prst="rect">
                <a:avLst/>
              </a:prstGeom>
              <a:noFill/>
              <a:ln>
                <a:noFill/>
              </a:ln>
            </p:spPr>
            <p:txBody>
              <a:bodyPr anchorCtr="0" anchor="t" bIns="91425" lIns="0" spcFirstLastPara="1" rIns="0" wrap="square" tIns="0">
                <a:spAutoFit/>
              </a:bodyPr>
              <a:lstStyle/>
              <a:p>
                <a:pPr indent="0" lvl="0" marL="0" marR="0" rtl="0" algn="ctr">
                  <a:lnSpc>
                    <a:spcPct val="100000"/>
                  </a:lnSpc>
                  <a:spcBef>
                    <a:spcPts val="0"/>
                  </a:spcBef>
                  <a:spcAft>
                    <a:spcPts val="0"/>
                  </a:spcAft>
                  <a:buClr>
                    <a:srgbClr val="EAF6FF"/>
                  </a:buClr>
                  <a:buSzPts val="2800"/>
                  <a:buFont typeface="Poppins"/>
                  <a:buNone/>
                </a:pPr>
                <a:r>
                  <a:rPr b="1" i="0" lang="es-ES" sz="2800" u="none" cap="none" strike="noStrike">
                    <a:solidFill>
                      <a:srgbClr val="EAF6FF"/>
                    </a:solidFill>
                    <a:latin typeface="Poppins"/>
                    <a:ea typeface="Poppins"/>
                    <a:cs typeface="Poppins"/>
                    <a:sym typeface="Poppins"/>
                  </a:rPr>
                  <a:t>PITÓN</a:t>
                </a:r>
                <a:endParaRPr b="1" i="0" sz="2800" u="none" cap="none" strike="noStrike">
                  <a:solidFill>
                    <a:srgbClr val="EAF6FF"/>
                  </a:solidFill>
                  <a:latin typeface="Poppins"/>
                  <a:ea typeface="Poppins"/>
                  <a:cs typeface="Poppins"/>
                  <a:sym typeface="Poppins"/>
                </a:endParaRPr>
              </a:p>
            </p:txBody>
          </p:sp>
        </p:grpSp>
        <p:pic>
          <p:nvPicPr>
            <p:cNvPr descr="Icono&#10;&#10;Descripción generada automáticamente" id="448" name="Google Shape;448;p11"/>
            <p:cNvPicPr preferRelativeResize="0"/>
            <p:nvPr/>
          </p:nvPicPr>
          <p:blipFill rotWithShape="1">
            <a:blip r:embed="rId3">
              <a:alphaModFix/>
            </a:blip>
            <a:srcRect b="0" l="0" r="0" t="0"/>
            <a:stretch/>
          </p:blipFill>
          <p:spPr>
            <a:xfrm>
              <a:off x="7086500" y="3255277"/>
              <a:ext cx="644525" cy="644525"/>
            </a:xfrm>
            <a:prstGeom prst="rect">
              <a:avLst/>
            </a:prstGeom>
            <a:noFill/>
            <a:ln>
              <a:noFill/>
            </a:ln>
          </p:spPr>
        </p:pic>
      </p:grpSp>
      <p:sp>
        <p:nvSpPr>
          <p:cNvPr id="449" name="Google Shape;449;p11"/>
          <p:cNvSpPr/>
          <p:nvPr/>
        </p:nvSpPr>
        <p:spPr>
          <a:xfrm rot="5400000">
            <a:off x="9322021" y="2555779"/>
            <a:ext cx="2174234" cy="1584524"/>
          </a:xfrm>
          <a:custGeom>
            <a:rect b="b" l="l" r="r" t="t"/>
            <a:pathLst>
              <a:path extrusionOk="0" h="1320" w="1808">
                <a:moveTo>
                  <a:pt x="1628" y="0"/>
                </a:moveTo>
                <a:cubicBezTo>
                  <a:pt x="180" y="0"/>
                  <a:pt x="180" y="0"/>
                  <a:pt x="180" y="0"/>
                </a:cubicBezTo>
                <a:cubicBezTo>
                  <a:pt x="81" y="0"/>
                  <a:pt x="0" y="81"/>
                  <a:pt x="0" y="180"/>
                </a:cubicBezTo>
                <a:cubicBezTo>
                  <a:pt x="0" y="1260"/>
                  <a:pt x="0" y="1260"/>
                  <a:pt x="0" y="1260"/>
                </a:cubicBezTo>
                <a:cubicBezTo>
                  <a:pt x="0" y="1293"/>
                  <a:pt x="27" y="1320"/>
                  <a:pt x="60" y="1320"/>
                </a:cubicBezTo>
                <a:cubicBezTo>
                  <a:pt x="1748" y="1320"/>
                  <a:pt x="1748" y="1320"/>
                  <a:pt x="1748" y="1320"/>
                </a:cubicBezTo>
                <a:cubicBezTo>
                  <a:pt x="1781" y="1320"/>
                  <a:pt x="1808" y="1293"/>
                  <a:pt x="1808" y="1260"/>
                </a:cubicBezTo>
                <a:cubicBezTo>
                  <a:pt x="1808" y="180"/>
                  <a:pt x="1808" y="180"/>
                  <a:pt x="1808" y="180"/>
                </a:cubicBezTo>
                <a:cubicBezTo>
                  <a:pt x="1808" y="81"/>
                  <a:pt x="1727" y="0"/>
                  <a:pt x="1628" y="0"/>
                </a:cubicBezTo>
                <a:close/>
              </a:path>
            </a:pathLst>
          </a:custGeom>
          <a:gradFill>
            <a:gsLst>
              <a:gs pos="0">
                <a:srgbClr val="FFDE00"/>
              </a:gs>
              <a:gs pos="93000">
                <a:srgbClr val="FD5900"/>
              </a:gs>
              <a:gs pos="100000">
                <a:srgbClr val="FD590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450" name="Google Shape;450;p11"/>
          <p:cNvSpPr txBox="1"/>
          <p:nvPr/>
        </p:nvSpPr>
        <p:spPr>
          <a:xfrm>
            <a:off x="9770342" y="2624766"/>
            <a:ext cx="1277593" cy="461665"/>
          </a:xfrm>
          <a:prstGeom prst="rect">
            <a:avLst/>
          </a:prstGeom>
          <a:noFill/>
          <a:ln>
            <a:noFill/>
          </a:ln>
        </p:spPr>
        <p:txBody>
          <a:bodyPr anchorCtr="0" anchor="t" bIns="91425" lIns="0" spcFirstLastPara="1" rIns="0" wrap="square" tIns="0">
            <a:spAutoFit/>
          </a:bodyPr>
          <a:lstStyle/>
          <a:p>
            <a:pPr indent="0" lvl="0" marL="0" marR="0" rtl="0" algn="ctr">
              <a:lnSpc>
                <a:spcPct val="100000"/>
              </a:lnSpc>
              <a:spcBef>
                <a:spcPts val="0"/>
              </a:spcBef>
              <a:spcAft>
                <a:spcPts val="0"/>
              </a:spcAft>
              <a:buClr>
                <a:srgbClr val="EAF6FF"/>
              </a:buClr>
              <a:buSzPts val="2400"/>
              <a:buFont typeface="Poppins"/>
              <a:buNone/>
            </a:pPr>
            <a:r>
              <a:rPr b="1" i="0" lang="es-ES" sz="2400" u="none" cap="none" strike="noStrike">
                <a:solidFill>
                  <a:srgbClr val="EAF6FF"/>
                </a:solidFill>
                <a:latin typeface="Poppins"/>
                <a:ea typeface="Poppins"/>
                <a:cs typeface="Poppins"/>
                <a:sym typeface="Poppins"/>
              </a:rPr>
              <a:t>PYTHON</a:t>
            </a:r>
            <a:endParaRPr b="1" i="0" sz="2400" u="none" cap="none" strike="noStrike">
              <a:solidFill>
                <a:srgbClr val="EAF6FF"/>
              </a:solidFill>
              <a:latin typeface="Poppins"/>
              <a:ea typeface="Poppins"/>
              <a:cs typeface="Poppins"/>
              <a:sym typeface="Poppins"/>
            </a:endParaRPr>
          </a:p>
        </p:txBody>
      </p:sp>
      <p:pic>
        <p:nvPicPr>
          <p:cNvPr descr="Icono&#10;&#10;Descripción generada automáticamente" id="451" name="Google Shape;451;p11"/>
          <p:cNvPicPr preferRelativeResize="0"/>
          <p:nvPr/>
        </p:nvPicPr>
        <p:blipFill rotWithShape="1">
          <a:blip r:embed="rId3">
            <a:alphaModFix/>
          </a:blip>
          <a:srcRect b="0" l="0" r="0" t="0"/>
          <a:stretch/>
        </p:blipFill>
        <p:spPr>
          <a:xfrm>
            <a:off x="10086875" y="3348041"/>
            <a:ext cx="644525" cy="644525"/>
          </a:xfrm>
          <a:prstGeom prst="rect">
            <a:avLst/>
          </a:prstGeom>
          <a:noFill/>
          <a:ln>
            <a:noFill/>
          </a:ln>
        </p:spPr>
      </p:pic>
      <p:grpSp>
        <p:nvGrpSpPr>
          <p:cNvPr id="452" name="Google Shape;452;p11"/>
          <p:cNvGrpSpPr/>
          <p:nvPr/>
        </p:nvGrpSpPr>
        <p:grpSpPr>
          <a:xfrm>
            <a:off x="8425386" y="2973982"/>
            <a:ext cx="908641" cy="910035"/>
            <a:chOff x="8586911" y="2070097"/>
            <a:chExt cx="635000" cy="635974"/>
          </a:xfrm>
        </p:grpSpPr>
        <p:sp>
          <p:nvSpPr>
            <p:cNvPr id="453" name="Google Shape;453;p11"/>
            <p:cNvSpPr/>
            <p:nvPr/>
          </p:nvSpPr>
          <p:spPr>
            <a:xfrm>
              <a:off x="8586911" y="2070097"/>
              <a:ext cx="635000" cy="635974"/>
            </a:xfrm>
            <a:prstGeom prst="ellipse">
              <a:avLst/>
            </a:prstGeom>
            <a:gradFill>
              <a:gsLst>
                <a:gs pos="0">
                  <a:srgbClr val="00C0FF"/>
                </a:gs>
                <a:gs pos="93000">
                  <a:srgbClr val="5558FF"/>
                </a:gs>
                <a:gs pos="100000">
                  <a:srgbClr val="5558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454" name="Google Shape;454;p11"/>
            <p:cNvSpPr/>
            <p:nvPr/>
          </p:nvSpPr>
          <p:spPr>
            <a:xfrm>
              <a:off x="8708517" y="2190300"/>
              <a:ext cx="393252" cy="395568"/>
            </a:xfrm>
            <a:custGeom>
              <a:rect b="b" l="l" r="r" t="t"/>
              <a:pathLst>
                <a:path extrusionOk="0" h="160" w="160">
                  <a:moveTo>
                    <a:pt x="115" y="75"/>
                  </a:moveTo>
                  <a:cubicBezTo>
                    <a:pt x="94" y="75"/>
                    <a:pt x="94" y="75"/>
                    <a:pt x="94" y="75"/>
                  </a:cubicBezTo>
                  <a:cubicBezTo>
                    <a:pt x="92" y="71"/>
                    <a:pt x="89" y="68"/>
                    <a:pt x="85" y="66"/>
                  </a:cubicBezTo>
                  <a:cubicBezTo>
                    <a:pt x="85" y="35"/>
                    <a:pt x="85" y="35"/>
                    <a:pt x="85" y="35"/>
                  </a:cubicBezTo>
                  <a:cubicBezTo>
                    <a:pt x="85" y="32"/>
                    <a:pt x="83" y="30"/>
                    <a:pt x="80" y="30"/>
                  </a:cubicBezTo>
                  <a:cubicBezTo>
                    <a:pt x="77" y="30"/>
                    <a:pt x="75" y="32"/>
                    <a:pt x="75" y="35"/>
                  </a:cubicBezTo>
                  <a:cubicBezTo>
                    <a:pt x="75" y="66"/>
                    <a:pt x="75" y="66"/>
                    <a:pt x="75" y="66"/>
                  </a:cubicBezTo>
                  <a:cubicBezTo>
                    <a:pt x="70" y="68"/>
                    <a:pt x="65" y="74"/>
                    <a:pt x="65" y="80"/>
                  </a:cubicBezTo>
                  <a:cubicBezTo>
                    <a:pt x="65" y="88"/>
                    <a:pt x="72" y="95"/>
                    <a:pt x="80" y="95"/>
                  </a:cubicBezTo>
                  <a:cubicBezTo>
                    <a:pt x="86" y="95"/>
                    <a:pt x="92" y="90"/>
                    <a:pt x="94" y="85"/>
                  </a:cubicBezTo>
                  <a:cubicBezTo>
                    <a:pt x="115" y="85"/>
                    <a:pt x="115" y="85"/>
                    <a:pt x="115" y="85"/>
                  </a:cubicBezTo>
                  <a:cubicBezTo>
                    <a:pt x="118" y="85"/>
                    <a:pt x="120" y="83"/>
                    <a:pt x="120" y="80"/>
                  </a:cubicBezTo>
                  <a:cubicBezTo>
                    <a:pt x="120" y="77"/>
                    <a:pt x="118" y="75"/>
                    <a:pt x="115" y="75"/>
                  </a:cubicBezTo>
                  <a:close/>
                  <a:moveTo>
                    <a:pt x="80" y="85"/>
                  </a:moveTo>
                  <a:cubicBezTo>
                    <a:pt x="77" y="85"/>
                    <a:pt x="75" y="83"/>
                    <a:pt x="75" y="80"/>
                  </a:cubicBezTo>
                  <a:cubicBezTo>
                    <a:pt x="75" y="77"/>
                    <a:pt x="77" y="75"/>
                    <a:pt x="80" y="75"/>
                  </a:cubicBezTo>
                  <a:cubicBezTo>
                    <a:pt x="83" y="75"/>
                    <a:pt x="85" y="77"/>
                    <a:pt x="85" y="80"/>
                  </a:cubicBezTo>
                  <a:cubicBezTo>
                    <a:pt x="85" y="83"/>
                    <a:pt x="83" y="85"/>
                    <a:pt x="80" y="85"/>
                  </a:cubicBezTo>
                  <a:close/>
                  <a:moveTo>
                    <a:pt x="137" y="23"/>
                  </a:moveTo>
                  <a:cubicBezTo>
                    <a:pt x="121" y="8"/>
                    <a:pt x="101" y="0"/>
                    <a:pt x="80" y="0"/>
                  </a:cubicBezTo>
                  <a:cubicBezTo>
                    <a:pt x="59" y="0"/>
                    <a:pt x="39" y="8"/>
                    <a:pt x="23" y="23"/>
                  </a:cubicBezTo>
                  <a:cubicBezTo>
                    <a:pt x="8" y="39"/>
                    <a:pt x="0" y="59"/>
                    <a:pt x="0" y="80"/>
                  </a:cubicBezTo>
                  <a:cubicBezTo>
                    <a:pt x="0" y="101"/>
                    <a:pt x="8" y="121"/>
                    <a:pt x="23" y="137"/>
                  </a:cubicBezTo>
                  <a:cubicBezTo>
                    <a:pt x="39" y="152"/>
                    <a:pt x="59" y="160"/>
                    <a:pt x="80" y="160"/>
                  </a:cubicBezTo>
                  <a:cubicBezTo>
                    <a:pt x="101" y="160"/>
                    <a:pt x="121" y="152"/>
                    <a:pt x="137" y="137"/>
                  </a:cubicBezTo>
                  <a:cubicBezTo>
                    <a:pt x="152" y="121"/>
                    <a:pt x="160" y="101"/>
                    <a:pt x="160" y="80"/>
                  </a:cubicBezTo>
                  <a:cubicBezTo>
                    <a:pt x="160" y="59"/>
                    <a:pt x="152" y="39"/>
                    <a:pt x="137" y="23"/>
                  </a:cubicBezTo>
                  <a:close/>
                  <a:moveTo>
                    <a:pt x="133" y="127"/>
                  </a:moveTo>
                  <a:cubicBezTo>
                    <a:pt x="129" y="123"/>
                    <a:pt x="129" y="123"/>
                    <a:pt x="129" y="123"/>
                  </a:cubicBezTo>
                  <a:cubicBezTo>
                    <a:pt x="127" y="121"/>
                    <a:pt x="124" y="121"/>
                    <a:pt x="123" y="123"/>
                  </a:cubicBezTo>
                  <a:cubicBezTo>
                    <a:pt x="121" y="124"/>
                    <a:pt x="121" y="127"/>
                    <a:pt x="123" y="129"/>
                  </a:cubicBezTo>
                  <a:cubicBezTo>
                    <a:pt x="127" y="133"/>
                    <a:pt x="127" y="133"/>
                    <a:pt x="127" y="133"/>
                  </a:cubicBezTo>
                  <a:cubicBezTo>
                    <a:pt x="115" y="143"/>
                    <a:pt x="100" y="149"/>
                    <a:pt x="85" y="150"/>
                  </a:cubicBezTo>
                  <a:cubicBezTo>
                    <a:pt x="85" y="145"/>
                    <a:pt x="85" y="145"/>
                    <a:pt x="85" y="145"/>
                  </a:cubicBezTo>
                  <a:cubicBezTo>
                    <a:pt x="85" y="142"/>
                    <a:pt x="83" y="140"/>
                    <a:pt x="80" y="140"/>
                  </a:cubicBezTo>
                  <a:cubicBezTo>
                    <a:pt x="77" y="140"/>
                    <a:pt x="75" y="142"/>
                    <a:pt x="75" y="145"/>
                  </a:cubicBezTo>
                  <a:cubicBezTo>
                    <a:pt x="75" y="150"/>
                    <a:pt x="75" y="150"/>
                    <a:pt x="75" y="150"/>
                  </a:cubicBezTo>
                  <a:cubicBezTo>
                    <a:pt x="60" y="149"/>
                    <a:pt x="45" y="143"/>
                    <a:pt x="33" y="133"/>
                  </a:cubicBezTo>
                  <a:cubicBezTo>
                    <a:pt x="37" y="129"/>
                    <a:pt x="37" y="129"/>
                    <a:pt x="37" y="129"/>
                  </a:cubicBezTo>
                  <a:cubicBezTo>
                    <a:pt x="39" y="127"/>
                    <a:pt x="39" y="124"/>
                    <a:pt x="37" y="123"/>
                  </a:cubicBezTo>
                  <a:cubicBezTo>
                    <a:pt x="36" y="121"/>
                    <a:pt x="33" y="121"/>
                    <a:pt x="31" y="123"/>
                  </a:cubicBezTo>
                  <a:cubicBezTo>
                    <a:pt x="27" y="127"/>
                    <a:pt x="27" y="127"/>
                    <a:pt x="27" y="127"/>
                  </a:cubicBezTo>
                  <a:cubicBezTo>
                    <a:pt x="17" y="115"/>
                    <a:pt x="11" y="100"/>
                    <a:pt x="10" y="85"/>
                  </a:cubicBezTo>
                  <a:cubicBezTo>
                    <a:pt x="15" y="85"/>
                    <a:pt x="15" y="85"/>
                    <a:pt x="15" y="85"/>
                  </a:cubicBezTo>
                  <a:cubicBezTo>
                    <a:pt x="18" y="85"/>
                    <a:pt x="20" y="83"/>
                    <a:pt x="20" y="80"/>
                  </a:cubicBezTo>
                  <a:cubicBezTo>
                    <a:pt x="20" y="77"/>
                    <a:pt x="18" y="75"/>
                    <a:pt x="15" y="75"/>
                  </a:cubicBezTo>
                  <a:cubicBezTo>
                    <a:pt x="10" y="75"/>
                    <a:pt x="10" y="75"/>
                    <a:pt x="10" y="75"/>
                  </a:cubicBezTo>
                  <a:cubicBezTo>
                    <a:pt x="11" y="60"/>
                    <a:pt x="17" y="45"/>
                    <a:pt x="27" y="33"/>
                  </a:cubicBezTo>
                  <a:cubicBezTo>
                    <a:pt x="31" y="37"/>
                    <a:pt x="31" y="37"/>
                    <a:pt x="31" y="37"/>
                  </a:cubicBezTo>
                  <a:cubicBezTo>
                    <a:pt x="32" y="38"/>
                    <a:pt x="33" y="39"/>
                    <a:pt x="34" y="39"/>
                  </a:cubicBezTo>
                  <a:cubicBezTo>
                    <a:pt x="35" y="39"/>
                    <a:pt x="36" y="38"/>
                    <a:pt x="37" y="37"/>
                  </a:cubicBezTo>
                  <a:cubicBezTo>
                    <a:pt x="39" y="36"/>
                    <a:pt x="39" y="33"/>
                    <a:pt x="37" y="31"/>
                  </a:cubicBezTo>
                  <a:cubicBezTo>
                    <a:pt x="33" y="27"/>
                    <a:pt x="33" y="27"/>
                    <a:pt x="33" y="27"/>
                  </a:cubicBezTo>
                  <a:cubicBezTo>
                    <a:pt x="45" y="17"/>
                    <a:pt x="60" y="11"/>
                    <a:pt x="75" y="10"/>
                  </a:cubicBezTo>
                  <a:cubicBezTo>
                    <a:pt x="75" y="15"/>
                    <a:pt x="75" y="15"/>
                    <a:pt x="75" y="15"/>
                  </a:cubicBezTo>
                  <a:cubicBezTo>
                    <a:pt x="75" y="18"/>
                    <a:pt x="77" y="20"/>
                    <a:pt x="80" y="20"/>
                  </a:cubicBezTo>
                  <a:cubicBezTo>
                    <a:pt x="83" y="20"/>
                    <a:pt x="85" y="18"/>
                    <a:pt x="85" y="15"/>
                  </a:cubicBezTo>
                  <a:cubicBezTo>
                    <a:pt x="85" y="10"/>
                    <a:pt x="85" y="10"/>
                    <a:pt x="85" y="10"/>
                  </a:cubicBezTo>
                  <a:cubicBezTo>
                    <a:pt x="100" y="11"/>
                    <a:pt x="115" y="17"/>
                    <a:pt x="127" y="27"/>
                  </a:cubicBezTo>
                  <a:cubicBezTo>
                    <a:pt x="123" y="31"/>
                    <a:pt x="123" y="31"/>
                    <a:pt x="123" y="31"/>
                  </a:cubicBezTo>
                  <a:cubicBezTo>
                    <a:pt x="121" y="33"/>
                    <a:pt x="121" y="36"/>
                    <a:pt x="123" y="37"/>
                  </a:cubicBezTo>
                  <a:cubicBezTo>
                    <a:pt x="124" y="38"/>
                    <a:pt x="125" y="39"/>
                    <a:pt x="126" y="39"/>
                  </a:cubicBezTo>
                  <a:cubicBezTo>
                    <a:pt x="127" y="39"/>
                    <a:pt x="128" y="38"/>
                    <a:pt x="129" y="37"/>
                  </a:cubicBezTo>
                  <a:cubicBezTo>
                    <a:pt x="133" y="33"/>
                    <a:pt x="133" y="33"/>
                    <a:pt x="133" y="33"/>
                  </a:cubicBezTo>
                  <a:cubicBezTo>
                    <a:pt x="143" y="45"/>
                    <a:pt x="149" y="60"/>
                    <a:pt x="150" y="75"/>
                  </a:cubicBezTo>
                  <a:cubicBezTo>
                    <a:pt x="145" y="75"/>
                    <a:pt x="145" y="75"/>
                    <a:pt x="145" y="75"/>
                  </a:cubicBezTo>
                  <a:cubicBezTo>
                    <a:pt x="142" y="75"/>
                    <a:pt x="140" y="77"/>
                    <a:pt x="140" y="80"/>
                  </a:cubicBezTo>
                  <a:cubicBezTo>
                    <a:pt x="140" y="83"/>
                    <a:pt x="142" y="85"/>
                    <a:pt x="145" y="85"/>
                  </a:cubicBezTo>
                  <a:cubicBezTo>
                    <a:pt x="150" y="85"/>
                    <a:pt x="150" y="85"/>
                    <a:pt x="150" y="85"/>
                  </a:cubicBezTo>
                  <a:cubicBezTo>
                    <a:pt x="149" y="100"/>
                    <a:pt x="143" y="115"/>
                    <a:pt x="133" y="127"/>
                  </a:cubicBezTo>
                  <a:close/>
                </a:path>
              </a:pathLst>
            </a:custGeom>
            <a:gradFill>
              <a:gsLst>
                <a:gs pos="0">
                  <a:srgbClr val="EAF6FF"/>
                </a:gs>
                <a:gs pos="47000">
                  <a:srgbClr val="EAF6FF"/>
                </a:gs>
                <a:gs pos="93000">
                  <a:srgbClr val="ADDCFF"/>
                </a:gs>
                <a:gs pos="100000">
                  <a:srgbClr val="ADDC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grpSp>
    </p:spTree>
  </p:cSld>
  <p:clrMapOvr>
    <a:masterClrMapping/>
  </p:clrMapOvr>
  <mc:AlternateContent>
    <mc:Choice Requires="p14">
      <p:transition>
        <p14:reveal dir="l"/>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2"/>
          <p:cNvSpPr txBox="1"/>
          <p:nvPr/>
        </p:nvSpPr>
        <p:spPr>
          <a:xfrm>
            <a:off x="1112989" y="615954"/>
            <a:ext cx="1799532" cy="301621"/>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Introducción</a:t>
            </a:r>
            <a:endParaRPr b="0" i="0" sz="1400" u="none" cap="none" strike="noStrike">
              <a:solidFill>
                <a:srgbClr val="000000"/>
              </a:solidFill>
              <a:latin typeface="Arial"/>
              <a:ea typeface="Arial"/>
              <a:cs typeface="Arial"/>
              <a:sym typeface="Arial"/>
            </a:endParaRPr>
          </a:p>
        </p:txBody>
      </p:sp>
      <p:sp>
        <p:nvSpPr>
          <p:cNvPr id="460" name="Google Shape;460;p12"/>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Un ejemplo de la vida real: Intérprete</a:t>
            </a:r>
            <a:endParaRPr/>
          </a:p>
        </p:txBody>
      </p:sp>
      <p:sp>
        <p:nvSpPr>
          <p:cNvPr id="461" name="Google Shape;461;p12"/>
          <p:cNvSpPr/>
          <p:nvPr/>
        </p:nvSpPr>
        <p:spPr>
          <a:xfrm>
            <a:off x="1104900" y="1901821"/>
            <a:ext cx="5481208" cy="2651129"/>
          </a:xfrm>
          <a:prstGeom prst="roundRect">
            <a:avLst>
              <a:gd fmla="val 7961" name="adj"/>
            </a:avLst>
          </a:prstGeom>
          <a:solidFill>
            <a:srgbClr val="FFFFFF"/>
          </a:solidFill>
          <a:ln>
            <a:noFill/>
          </a:ln>
        </p:spPr>
        <p:txBody>
          <a:bodyPr anchorCtr="0" anchor="ctr" bIns="0" lIns="360000" spcFirstLastPara="1" rIns="3240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rgbClr val="3F3F3F"/>
                </a:solidFill>
                <a:latin typeface="Poppins"/>
                <a:ea typeface="Poppins"/>
                <a:cs typeface="Poppins"/>
                <a:sym typeface="Poppins"/>
              </a:rPr>
              <a:t>Supongamos que estamos </a:t>
            </a:r>
            <a:r>
              <a:rPr b="1" i="0" lang="es-ES" sz="2000" u="none" cap="none" strike="noStrike">
                <a:solidFill>
                  <a:schemeClr val="accent1"/>
                </a:solidFill>
                <a:latin typeface="Poppins"/>
                <a:ea typeface="Poppins"/>
                <a:cs typeface="Poppins"/>
                <a:sym typeface="Poppins"/>
              </a:rPr>
              <a:t>entrevistando a una persona de Ucrania</a:t>
            </a:r>
            <a:r>
              <a:rPr b="0" i="0" lang="es-ES" sz="2000" u="none" cap="none" strike="noStrike">
                <a:solidFill>
                  <a:srgbClr val="3F3F3F"/>
                </a:solidFill>
                <a:latin typeface="Poppins"/>
                <a:ea typeface="Poppins"/>
                <a:cs typeface="Poppins"/>
                <a:sym typeface="Poppins"/>
              </a:rPr>
              <a:t>. Para ello necesitamos una persona que vaya traduciendo en tiempo real lo que la persona de Ucrania dice.</a:t>
            </a:r>
            <a:endParaRPr b="0" i="0" sz="1400" u="none" cap="none" strike="noStrike">
              <a:solidFill>
                <a:srgbClr val="000000"/>
              </a:solidFill>
              <a:latin typeface="Arial"/>
              <a:ea typeface="Arial"/>
              <a:cs typeface="Arial"/>
              <a:sym typeface="Arial"/>
            </a:endParaRPr>
          </a:p>
        </p:txBody>
      </p:sp>
      <p:sp>
        <p:nvSpPr>
          <p:cNvPr id="462" name="Google Shape;462;p12"/>
          <p:cNvSpPr/>
          <p:nvPr/>
        </p:nvSpPr>
        <p:spPr>
          <a:xfrm>
            <a:off x="1113605" y="4786802"/>
            <a:ext cx="10172040" cy="1718773"/>
          </a:xfrm>
          <a:prstGeom prst="roundRect">
            <a:avLst>
              <a:gd fmla="val 7961" name="adj"/>
            </a:avLst>
          </a:prstGeom>
          <a:solidFill>
            <a:schemeClr val="accent1"/>
          </a:solidFill>
          <a:ln>
            <a:noFill/>
          </a:ln>
          <a:effectLst>
            <a:outerShdw blurRad="381000" rotWithShape="0" algn="ctr" dir="5400000" dist="127000">
              <a:srgbClr val="000000">
                <a:alpha val="29411"/>
              </a:srgbClr>
            </a:outerShdw>
          </a:effectLst>
        </p:spPr>
        <p:txBody>
          <a:bodyPr anchorCtr="0" anchor="ctr" bIns="0" lIns="360000" spcFirstLastPara="1" rIns="3600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rgbClr val="FFFFFF"/>
                </a:solidFill>
                <a:latin typeface="Poppins"/>
                <a:ea typeface="Poppins"/>
                <a:cs typeface="Poppins"/>
                <a:sym typeface="Poppins"/>
              </a:rPr>
              <a:t>En este caso, el intérprete va traduciendo lo que dice la persona al español </a:t>
            </a:r>
            <a:r>
              <a:rPr b="1" i="0" lang="es-ES" sz="2000" u="none" cap="none" strike="noStrike">
                <a:solidFill>
                  <a:schemeClr val="accent3"/>
                </a:solidFill>
                <a:latin typeface="Poppins"/>
                <a:ea typeface="Poppins"/>
                <a:cs typeface="Poppins"/>
                <a:sym typeface="Poppins"/>
              </a:rPr>
              <a:t>a medida que éste va hablando</a:t>
            </a:r>
            <a:r>
              <a:rPr b="0" i="0" lang="es-ES" sz="2000" u="none" cap="none" strike="noStrike">
                <a:solidFill>
                  <a:srgbClr val="FFFFFF"/>
                </a:solidFill>
                <a:latin typeface="Poppins"/>
                <a:ea typeface="Poppins"/>
                <a:cs typeface="Poppins"/>
                <a:sym typeface="Poppins"/>
              </a:rPr>
              <a:t>, es decir, no espera a que la persona de Ucrania termine de hablar, sino que traduce frase a frase lo que esta dice.</a:t>
            </a:r>
            <a:endParaRPr b="0" i="0" sz="1400" u="none" cap="none" strike="noStrike">
              <a:solidFill>
                <a:srgbClr val="000000"/>
              </a:solidFill>
              <a:latin typeface="Arial"/>
              <a:ea typeface="Arial"/>
              <a:cs typeface="Arial"/>
              <a:sym typeface="Arial"/>
            </a:endParaRPr>
          </a:p>
        </p:txBody>
      </p:sp>
      <p:grpSp>
        <p:nvGrpSpPr>
          <p:cNvPr id="463" name="Google Shape;463;p12"/>
          <p:cNvGrpSpPr/>
          <p:nvPr/>
        </p:nvGrpSpPr>
        <p:grpSpPr>
          <a:xfrm>
            <a:off x="9277059" y="1147418"/>
            <a:ext cx="2105025" cy="1423988"/>
            <a:chOff x="9209487" y="1689647"/>
            <a:chExt cx="2105025" cy="1423988"/>
          </a:xfrm>
        </p:grpSpPr>
        <p:sp>
          <p:nvSpPr>
            <p:cNvPr id="464" name="Google Shape;464;p12"/>
            <p:cNvSpPr/>
            <p:nvPr/>
          </p:nvSpPr>
          <p:spPr>
            <a:xfrm>
              <a:off x="9209487" y="1689647"/>
              <a:ext cx="2105025" cy="1423988"/>
            </a:xfrm>
            <a:custGeom>
              <a:rect b="b" l="l" r="r" t="t"/>
              <a:pathLst>
                <a:path extrusionOk="0" h="293" w="433">
                  <a:moveTo>
                    <a:pt x="62" y="0"/>
                  </a:moveTo>
                  <a:cubicBezTo>
                    <a:pt x="386" y="0"/>
                    <a:pt x="386" y="0"/>
                    <a:pt x="386" y="0"/>
                  </a:cubicBezTo>
                  <a:cubicBezTo>
                    <a:pt x="412" y="0"/>
                    <a:pt x="433" y="22"/>
                    <a:pt x="431" y="48"/>
                  </a:cubicBezTo>
                  <a:cubicBezTo>
                    <a:pt x="422" y="195"/>
                    <a:pt x="422" y="195"/>
                    <a:pt x="422" y="195"/>
                  </a:cubicBezTo>
                  <a:cubicBezTo>
                    <a:pt x="420" y="221"/>
                    <a:pt x="398" y="243"/>
                    <a:pt x="371" y="243"/>
                  </a:cubicBezTo>
                  <a:cubicBezTo>
                    <a:pt x="334" y="243"/>
                    <a:pt x="334" y="243"/>
                    <a:pt x="334" y="243"/>
                  </a:cubicBezTo>
                  <a:cubicBezTo>
                    <a:pt x="349" y="293"/>
                    <a:pt x="349" y="293"/>
                    <a:pt x="349" y="293"/>
                  </a:cubicBezTo>
                  <a:cubicBezTo>
                    <a:pt x="276" y="243"/>
                    <a:pt x="276" y="243"/>
                    <a:pt x="276" y="243"/>
                  </a:cubicBezTo>
                  <a:cubicBezTo>
                    <a:pt x="47" y="243"/>
                    <a:pt x="47" y="243"/>
                    <a:pt x="47" y="243"/>
                  </a:cubicBezTo>
                  <a:cubicBezTo>
                    <a:pt x="21" y="243"/>
                    <a:pt x="0" y="221"/>
                    <a:pt x="2" y="195"/>
                  </a:cubicBezTo>
                  <a:cubicBezTo>
                    <a:pt x="11" y="48"/>
                    <a:pt x="11" y="48"/>
                    <a:pt x="11" y="48"/>
                  </a:cubicBezTo>
                  <a:cubicBezTo>
                    <a:pt x="13" y="22"/>
                    <a:pt x="36" y="0"/>
                    <a:pt x="62" y="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465" name="Google Shape;465;p12"/>
            <p:cNvSpPr txBox="1"/>
            <p:nvPr/>
          </p:nvSpPr>
          <p:spPr>
            <a:xfrm>
              <a:off x="9446137" y="1904112"/>
              <a:ext cx="170792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ES" sz="3600" u="none" cap="none" strike="noStrike">
                  <a:solidFill>
                    <a:srgbClr val="F2F2F2"/>
                  </a:solidFill>
                  <a:latin typeface="Roboto"/>
                  <a:ea typeface="Roboto"/>
                  <a:cs typeface="Roboto"/>
                  <a:sym typeface="Roboto"/>
                </a:rPr>
                <a:t>Привіт</a:t>
              </a:r>
              <a:endParaRPr b="1" i="0" sz="3600" u="none" cap="none" strike="noStrike">
                <a:solidFill>
                  <a:srgbClr val="F2F2F2"/>
                </a:solidFill>
                <a:latin typeface="Roboto"/>
                <a:ea typeface="Roboto"/>
                <a:cs typeface="Roboto"/>
                <a:sym typeface="Roboto"/>
              </a:endParaRPr>
            </a:p>
          </p:txBody>
        </p:sp>
      </p:grpSp>
      <p:grpSp>
        <p:nvGrpSpPr>
          <p:cNvPr id="466" name="Google Shape;466;p12"/>
          <p:cNvGrpSpPr/>
          <p:nvPr/>
        </p:nvGrpSpPr>
        <p:grpSpPr>
          <a:xfrm>
            <a:off x="6966390" y="1734715"/>
            <a:ext cx="2105025" cy="1423988"/>
            <a:chOff x="6967763" y="2548817"/>
            <a:chExt cx="2105025" cy="1423988"/>
          </a:xfrm>
        </p:grpSpPr>
        <p:sp>
          <p:nvSpPr>
            <p:cNvPr id="467" name="Google Shape;467;p12"/>
            <p:cNvSpPr/>
            <p:nvPr/>
          </p:nvSpPr>
          <p:spPr>
            <a:xfrm flipH="1">
              <a:off x="6967763" y="2548817"/>
              <a:ext cx="2105025" cy="1423988"/>
            </a:xfrm>
            <a:custGeom>
              <a:rect b="b" l="l" r="r" t="t"/>
              <a:pathLst>
                <a:path extrusionOk="0" h="293" w="433">
                  <a:moveTo>
                    <a:pt x="62" y="0"/>
                  </a:moveTo>
                  <a:cubicBezTo>
                    <a:pt x="386" y="0"/>
                    <a:pt x="386" y="0"/>
                    <a:pt x="386" y="0"/>
                  </a:cubicBezTo>
                  <a:cubicBezTo>
                    <a:pt x="412" y="0"/>
                    <a:pt x="433" y="22"/>
                    <a:pt x="431" y="48"/>
                  </a:cubicBezTo>
                  <a:cubicBezTo>
                    <a:pt x="422" y="195"/>
                    <a:pt x="422" y="195"/>
                    <a:pt x="422" y="195"/>
                  </a:cubicBezTo>
                  <a:cubicBezTo>
                    <a:pt x="420" y="221"/>
                    <a:pt x="398" y="243"/>
                    <a:pt x="371" y="243"/>
                  </a:cubicBezTo>
                  <a:cubicBezTo>
                    <a:pt x="334" y="243"/>
                    <a:pt x="334" y="243"/>
                    <a:pt x="334" y="243"/>
                  </a:cubicBezTo>
                  <a:cubicBezTo>
                    <a:pt x="349" y="293"/>
                    <a:pt x="349" y="293"/>
                    <a:pt x="349" y="293"/>
                  </a:cubicBezTo>
                  <a:cubicBezTo>
                    <a:pt x="276" y="243"/>
                    <a:pt x="276" y="243"/>
                    <a:pt x="276" y="243"/>
                  </a:cubicBezTo>
                  <a:cubicBezTo>
                    <a:pt x="47" y="243"/>
                    <a:pt x="47" y="243"/>
                    <a:pt x="47" y="243"/>
                  </a:cubicBezTo>
                  <a:cubicBezTo>
                    <a:pt x="21" y="243"/>
                    <a:pt x="0" y="221"/>
                    <a:pt x="2" y="195"/>
                  </a:cubicBezTo>
                  <a:cubicBezTo>
                    <a:pt x="11" y="48"/>
                    <a:pt x="11" y="48"/>
                    <a:pt x="11" y="48"/>
                  </a:cubicBezTo>
                  <a:cubicBezTo>
                    <a:pt x="13" y="22"/>
                    <a:pt x="36" y="0"/>
                    <a:pt x="62" y="0"/>
                  </a:cubicBez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468" name="Google Shape;468;p12"/>
            <p:cNvSpPr txBox="1"/>
            <p:nvPr/>
          </p:nvSpPr>
          <p:spPr>
            <a:xfrm>
              <a:off x="7364864" y="2782669"/>
              <a:ext cx="170792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ES" sz="3600" u="none" cap="none" strike="noStrike">
                  <a:solidFill>
                    <a:srgbClr val="F2F2F2"/>
                  </a:solidFill>
                  <a:latin typeface="Roboto"/>
                  <a:ea typeface="Roboto"/>
                  <a:cs typeface="Roboto"/>
                  <a:sym typeface="Roboto"/>
                </a:rPr>
                <a:t>Hola</a:t>
              </a:r>
              <a:endParaRPr b="1" i="0" sz="3600" u="none" cap="none" strike="noStrike">
                <a:solidFill>
                  <a:srgbClr val="F2F2F2"/>
                </a:solidFill>
                <a:latin typeface="Roboto"/>
                <a:ea typeface="Roboto"/>
                <a:cs typeface="Roboto"/>
                <a:sym typeface="Roboto"/>
              </a:endParaRPr>
            </a:p>
          </p:txBody>
        </p:sp>
      </p:grpSp>
      <p:grpSp>
        <p:nvGrpSpPr>
          <p:cNvPr id="469" name="Google Shape;469;p12"/>
          <p:cNvGrpSpPr/>
          <p:nvPr/>
        </p:nvGrpSpPr>
        <p:grpSpPr>
          <a:xfrm>
            <a:off x="9471329" y="2733439"/>
            <a:ext cx="1615771" cy="1093021"/>
            <a:chOff x="9209487" y="1689647"/>
            <a:chExt cx="2105025" cy="1423988"/>
          </a:xfrm>
        </p:grpSpPr>
        <p:sp>
          <p:nvSpPr>
            <p:cNvPr id="470" name="Google Shape;470;p12"/>
            <p:cNvSpPr/>
            <p:nvPr/>
          </p:nvSpPr>
          <p:spPr>
            <a:xfrm>
              <a:off x="9209487" y="1689647"/>
              <a:ext cx="2105025" cy="1423988"/>
            </a:xfrm>
            <a:custGeom>
              <a:rect b="b" l="l" r="r" t="t"/>
              <a:pathLst>
                <a:path extrusionOk="0" h="293" w="433">
                  <a:moveTo>
                    <a:pt x="62" y="0"/>
                  </a:moveTo>
                  <a:cubicBezTo>
                    <a:pt x="386" y="0"/>
                    <a:pt x="386" y="0"/>
                    <a:pt x="386" y="0"/>
                  </a:cubicBezTo>
                  <a:cubicBezTo>
                    <a:pt x="412" y="0"/>
                    <a:pt x="433" y="22"/>
                    <a:pt x="431" y="48"/>
                  </a:cubicBezTo>
                  <a:cubicBezTo>
                    <a:pt x="422" y="195"/>
                    <a:pt x="422" y="195"/>
                    <a:pt x="422" y="195"/>
                  </a:cubicBezTo>
                  <a:cubicBezTo>
                    <a:pt x="420" y="221"/>
                    <a:pt x="398" y="243"/>
                    <a:pt x="371" y="243"/>
                  </a:cubicBezTo>
                  <a:cubicBezTo>
                    <a:pt x="334" y="243"/>
                    <a:pt x="334" y="243"/>
                    <a:pt x="334" y="243"/>
                  </a:cubicBezTo>
                  <a:cubicBezTo>
                    <a:pt x="349" y="293"/>
                    <a:pt x="349" y="293"/>
                    <a:pt x="349" y="293"/>
                  </a:cubicBezTo>
                  <a:cubicBezTo>
                    <a:pt x="276" y="243"/>
                    <a:pt x="276" y="243"/>
                    <a:pt x="276" y="243"/>
                  </a:cubicBezTo>
                  <a:cubicBezTo>
                    <a:pt x="47" y="243"/>
                    <a:pt x="47" y="243"/>
                    <a:pt x="47" y="243"/>
                  </a:cubicBezTo>
                  <a:cubicBezTo>
                    <a:pt x="21" y="243"/>
                    <a:pt x="0" y="221"/>
                    <a:pt x="2" y="195"/>
                  </a:cubicBezTo>
                  <a:cubicBezTo>
                    <a:pt x="11" y="48"/>
                    <a:pt x="11" y="48"/>
                    <a:pt x="11" y="48"/>
                  </a:cubicBezTo>
                  <a:cubicBezTo>
                    <a:pt x="13" y="22"/>
                    <a:pt x="36" y="0"/>
                    <a:pt x="62" y="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471" name="Google Shape;471;p12"/>
            <p:cNvSpPr txBox="1"/>
            <p:nvPr/>
          </p:nvSpPr>
          <p:spPr>
            <a:xfrm>
              <a:off x="9397173" y="2048403"/>
              <a:ext cx="1803728" cy="4811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F2F2F2"/>
                  </a:solidFill>
                  <a:latin typeface="Roboto"/>
                  <a:ea typeface="Roboto"/>
                  <a:cs typeface="Roboto"/>
                  <a:sym typeface="Roboto"/>
                </a:rPr>
                <a:t>як справи?</a:t>
              </a:r>
              <a:endParaRPr b="1" i="0" sz="1800" u="none" cap="none" strike="noStrike">
                <a:solidFill>
                  <a:srgbClr val="F2F2F2"/>
                </a:solidFill>
                <a:latin typeface="Roboto"/>
                <a:ea typeface="Roboto"/>
                <a:cs typeface="Roboto"/>
                <a:sym typeface="Roboto"/>
              </a:endParaRPr>
            </a:p>
          </p:txBody>
        </p:sp>
      </p:grpSp>
      <p:grpSp>
        <p:nvGrpSpPr>
          <p:cNvPr id="472" name="Google Shape;472;p12"/>
          <p:cNvGrpSpPr/>
          <p:nvPr/>
        </p:nvGrpSpPr>
        <p:grpSpPr>
          <a:xfrm>
            <a:off x="7768352" y="3301723"/>
            <a:ext cx="1615772" cy="1093024"/>
            <a:chOff x="6967763" y="2548817"/>
            <a:chExt cx="2105025" cy="1423988"/>
          </a:xfrm>
        </p:grpSpPr>
        <p:sp>
          <p:nvSpPr>
            <p:cNvPr id="473" name="Google Shape;473;p12"/>
            <p:cNvSpPr/>
            <p:nvPr/>
          </p:nvSpPr>
          <p:spPr>
            <a:xfrm flipH="1">
              <a:off x="6967763" y="2548817"/>
              <a:ext cx="2105025" cy="1423988"/>
            </a:xfrm>
            <a:custGeom>
              <a:rect b="b" l="l" r="r" t="t"/>
              <a:pathLst>
                <a:path extrusionOk="0" h="293" w="433">
                  <a:moveTo>
                    <a:pt x="62" y="0"/>
                  </a:moveTo>
                  <a:cubicBezTo>
                    <a:pt x="386" y="0"/>
                    <a:pt x="386" y="0"/>
                    <a:pt x="386" y="0"/>
                  </a:cubicBezTo>
                  <a:cubicBezTo>
                    <a:pt x="412" y="0"/>
                    <a:pt x="433" y="22"/>
                    <a:pt x="431" y="48"/>
                  </a:cubicBezTo>
                  <a:cubicBezTo>
                    <a:pt x="422" y="195"/>
                    <a:pt x="422" y="195"/>
                    <a:pt x="422" y="195"/>
                  </a:cubicBezTo>
                  <a:cubicBezTo>
                    <a:pt x="420" y="221"/>
                    <a:pt x="398" y="243"/>
                    <a:pt x="371" y="243"/>
                  </a:cubicBezTo>
                  <a:cubicBezTo>
                    <a:pt x="334" y="243"/>
                    <a:pt x="334" y="243"/>
                    <a:pt x="334" y="243"/>
                  </a:cubicBezTo>
                  <a:cubicBezTo>
                    <a:pt x="349" y="293"/>
                    <a:pt x="349" y="293"/>
                    <a:pt x="349" y="293"/>
                  </a:cubicBezTo>
                  <a:cubicBezTo>
                    <a:pt x="276" y="243"/>
                    <a:pt x="276" y="243"/>
                    <a:pt x="276" y="243"/>
                  </a:cubicBezTo>
                  <a:cubicBezTo>
                    <a:pt x="47" y="243"/>
                    <a:pt x="47" y="243"/>
                    <a:pt x="47" y="243"/>
                  </a:cubicBezTo>
                  <a:cubicBezTo>
                    <a:pt x="21" y="243"/>
                    <a:pt x="0" y="221"/>
                    <a:pt x="2" y="195"/>
                  </a:cubicBezTo>
                  <a:cubicBezTo>
                    <a:pt x="11" y="48"/>
                    <a:pt x="11" y="48"/>
                    <a:pt x="11" y="48"/>
                  </a:cubicBezTo>
                  <a:cubicBezTo>
                    <a:pt x="13" y="22"/>
                    <a:pt x="36" y="0"/>
                    <a:pt x="62" y="0"/>
                  </a:cubicBez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474" name="Google Shape;474;p12"/>
            <p:cNvSpPr txBox="1"/>
            <p:nvPr/>
          </p:nvSpPr>
          <p:spPr>
            <a:xfrm>
              <a:off x="7224935" y="2853476"/>
              <a:ext cx="1707924" cy="521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F2F2F2"/>
                  </a:solidFill>
                  <a:latin typeface="Roboto"/>
                  <a:ea typeface="Roboto"/>
                  <a:cs typeface="Roboto"/>
                  <a:sym typeface="Roboto"/>
                </a:rPr>
                <a:t>¿Qué tal?</a:t>
              </a:r>
              <a:endParaRPr b="1" i="0" sz="2000" u="none" cap="none" strike="noStrike">
                <a:solidFill>
                  <a:srgbClr val="F2F2F2"/>
                </a:solidFill>
                <a:latin typeface="Roboto"/>
                <a:ea typeface="Roboto"/>
                <a:cs typeface="Roboto"/>
                <a:sym typeface="Roboto"/>
              </a:endParaRPr>
            </a:p>
          </p:txBody>
        </p:sp>
      </p:grpSp>
    </p:spTree>
  </p:cSld>
  <p:clrMapOvr>
    <a:masterClrMapping/>
  </p:clrMapOvr>
  <mc:AlternateContent>
    <mc:Choice Requires="p14">
      <p:transition>
        <p14:reveal dir="l"/>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13"/>
          <p:cNvSpPr/>
          <p:nvPr/>
        </p:nvSpPr>
        <p:spPr>
          <a:xfrm>
            <a:off x="6286500" y="1901821"/>
            <a:ext cx="4743450" cy="1119861"/>
          </a:xfrm>
          <a:prstGeom prst="roundRect">
            <a:avLst>
              <a:gd fmla="val 20628"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1800"/>
              <a:buFont typeface="Arial"/>
              <a:buNone/>
            </a:pPr>
            <a:r>
              <a:rPr b="0" i="0" lang="es-ES" sz="1800" u="none" cap="none" strike="noStrike">
                <a:solidFill>
                  <a:schemeClr val="dk1"/>
                </a:solidFill>
                <a:latin typeface="Poppins"/>
                <a:ea typeface="Poppins"/>
                <a:cs typeface="Poppins"/>
                <a:sym typeface="Poppins"/>
              </a:rPr>
              <a:t>Este código suma dos números y luego despliega el resultado.</a:t>
            </a:r>
            <a:endParaRPr b="0" i="0" sz="1400" u="none" cap="none" strike="noStrike">
              <a:solidFill>
                <a:srgbClr val="000000"/>
              </a:solidFill>
              <a:latin typeface="Arial"/>
              <a:ea typeface="Arial"/>
              <a:cs typeface="Arial"/>
              <a:sym typeface="Arial"/>
            </a:endParaRPr>
          </a:p>
        </p:txBody>
      </p:sp>
      <p:sp>
        <p:nvSpPr>
          <p:cNvPr id="480" name="Google Shape;480;p13"/>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¿Qué es un LP de alto nivel?</a:t>
            </a:r>
            <a:endParaRPr/>
          </a:p>
        </p:txBody>
      </p:sp>
      <p:sp>
        <p:nvSpPr>
          <p:cNvPr id="481" name="Google Shape;481;p13"/>
          <p:cNvSpPr txBox="1"/>
          <p:nvPr/>
        </p:nvSpPr>
        <p:spPr>
          <a:xfrm>
            <a:off x="1112989" y="615954"/>
            <a:ext cx="1799532" cy="301621"/>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Introducción</a:t>
            </a:r>
            <a:endParaRPr b="0" i="0" sz="1400" u="none" cap="none" strike="noStrike">
              <a:solidFill>
                <a:srgbClr val="000000"/>
              </a:solidFill>
              <a:latin typeface="Arial"/>
              <a:ea typeface="Arial"/>
              <a:cs typeface="Arial"/>
              <a:sym typeface="Arial"/>
            </a:endParaRPr>
          </a:p>
        </p:txBody>
      </p:sp>
      <p:sp>
        <p:nvSpPr>
          <p:cNvPr id="482" name="Google Shape;482;p13"/>
          <p:cNvSpPr/>
          <p:nvPr/>
        </p:nvSpPr>
        <p:spPr>
          <a:xfrm>
            <a:off x="1104900" y="1883122"/>
            <a:ext cx="4743450" cy="2031048"/>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1800"/>
              <a:buFont typeface="Arial"/>
              <a:buNone/>
            </a:pPr>
            <a:r>
              <a:rPr b="0" i="0" lang="es-ES" sz="1800" u="none" cap="none" strike="noStrike">
                <a:solidFill>
                  <a:schemeClr val="dk1"/>
                </a:solidFill>
                <a:latin typeface="Poppins"/>
                <a:ea typeface="Poppins"/>
                <a:cs typeface="Poppins"/>
                <a:sym typeface="Poppins"/>
              </a:rPr>
              <a:t>Un LP de alto nivel es un lenguaje que es adecuado para los humanos, </a:t>
            </a:r>
            <a:r>
              <a:rPr b="1" i="0" lang="es-ES" sz="1800" u="none" cap="none" strike="noStrike">
                <a:solidFill>
                  <a:schemeClr val="accent1"/>
                </a:solidFill>
                <a:latin typeface="Poppins"/>
                <a:ea typeface="Poppins"/>
                <a:cs typeface="Poppins"/>
                <a:sym typeface="Poppins"/>
              </a:rPr>
              <a:t>fácil de entender </a:t>
            </a:r>
            <a:r>
              <a:rPr b="0" i="0" lang="es-ES" sz="1800" u="none" cap="none" strike="noStrike">
                <a:solidFill>
                  <a:schemeClr val="dk1"/>
                </a:solidFill>
                <a:latin typeface="Poppins"/>
                <a:ea typeface="Poppins"/>
                <a:cs typeface="Poppins"/>
                <a:sym typeface="Poppins"/>
              </a:rPr>
              <a:t>y </a:t>
            </a:r>
            <a:r>
              <a:rPr b="1" i="0" lang="es-ES" sz="1800" u="none" cap="none" strike="noStrike">
                <a:solidFill>
                  <a:schemeClr val="accent1"/>
                </a:solidFill>
                <a:latin typeface="Poppins"/>
                <a:ea typeface="Poppins"/>
                <a:cs typeface="Poppins"/>
                <a:sym typeface="Poppins"/>
              </a:rPr>
              <a:t>utilizar</a:t>
            </a:r>
            <a:r>
              <a:rPr b="0" i="0" lang="es-ES" sz="1800" u="none" cap="none" strike="noStrike">
                <a:solidFill>
                  <a:schemeClr val="dk1"/>
                </a:solidFill>
                <a:latin typeface="Poppins"/>
                <a:ea typeface="Poppins"/>
                <a:cs typeface="Poppins"/>
                <a:sym typeface="Poppins"/>
              </a:rPr>
              <a:t>.</a:t>
            </a:r>
            <a:endParaRPr b="0" i="0" sz="1400" u="none" cap="none" strike="noStrike">
              <a:solidFill>
                <a:srgbClr val="000000"/>
              </a:solidFill>
              <a:latin typeface="Arial"/>
              <a:ea typeface="Arial"/>
              <a:cs typeface="Arial"/>
              <a:sym typeface="Arial"/>
            </a:endParaRPr>
          </a:p>
        </p:txBody>
      </p:sp>
      <p:sp>
        <p:nvSpPr>
          <p:cNvPr id="483" name="Google Shape;483;p13"/>
          <p:cNvSpPr/>
          <p:nvPr/>
        </p:nvSpPr>
        <p:spPr>
          <a:xfrm>
            <a:off x="1104900" y="4101842"/>
            <a:ext cx="4743450" cy="1119862"/>
          </a:xfrm>
          <a:prstGeom prst="roundRect">
            <a:avLst>
              <a:gd fmla="val 20628"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1800"/>
              <a:buFont typeface="Arial"/>
              <a:buNone/>
            </a:pPr>
            <a:r>
              <a:rPr b="1" i="0" lang="es-ES" sz="1800" u="none" cap="none" strike="noStrike">
                <a:solidFill>
                  <a:schemeClr val="accent1"/>
                </a:solidFill>
                <a:latin typeface="Poppins"/>
                <a:ea typeface="Poppins"/>
                <a:cs typeface="Poppins"/>
                <a:sym typeface="Poppins"/>
              </a:rPr>
              <a:t>Python </a:t>
            </a:r>
            <a:r>
              <a:rPr b="0" i="0" lang="es-ES" sz="1800" u="none" cap="none" strike="noStrike">
                <a:solidFill>
                  <a:schemeClr val="dk1"/>
                </a:solidFill>
                <a:latin typeface="Poppins"/>
                <a:ea typeface="Poppins"/>
                <a:cs typeface="Poppins"/>
                <a:sym typeface="Poppins"/>
              </a:rPr>
              <a:t>es un lenguaje de programación de alto nivel.</a:t>
            </a:r>
            <a:endParaRPr b="0" i="0" sz="1400" u="none" cap="none" strike="noStrike">
              <a:solidFill>
                <a:srgbClr val="000000"/>
              </a:solidFill>
              <a:latin typeface="Arial"/>
              <a:ea typeface="Arial"/>
              <a:cs typeface="Arial"/>
              <a:sym typeface="Arial"/>
            </a:endParaRPr>
          </a:p>
        </p:txBody>
      </p:sp>
      <p:sp>
        <p:nvSpPr>
          <p:cNvPr id="484" name="Google Shape;484;p13"/>
          <p:cNvSpPr/>
          <p:nvPr/>
        </p:nvSpPr>
        <p:spPr>
          <a:xfrm>
            <a:off x="6286500" y="3183783"/>
            <a:ext cx="4743450" cy="2037922"/>
          </a:xfrm>
          <a:prstGeom prst="roundRect">
            <a:avLst>
              <a:gd fmla="val 12973" name="adj"/>
            </a:avLst>
          </a:prstGeom>
          <a:solidFill>
            <a:srgbClr val="FFFFFF"/>
          </a:solidFill>
          <a:ln>
            <a:noFill/>
          </a:ln>
        </p:spPr>
        <p:txBody>
          <a:bodyPr anchorCtr="0" anchor="ctr" bIns="0" lIns="252000" spcFirstLastPara="1" rIns="144000" wrap="square" tIns="0">
            <a:noAutofit/>
          </a:bodyPr>
          <a:lstStyle/>
          <a:p>
            <a:pPr indent="0" lvl="0" marL="0" marR="0" rtl="0" algn="l">
              <a:lnSpc>
                <a:spcPct val="100000"/>
              </a:lnSpc>
              <a:spcBef>
                <a:spcPts val="0"/>
              </a:spcBef>
              <a:spcAft>
                <a:spcPts val="0"/>
              </a:spcAft>
              <a:buClr>
                <a:srgbClr val="000000"/>
              </a:buClr>
              <a:buSzPts val="2200"/>
              <a:buFont typeface="Arial"/>
              <a:buNone/>
            </a:pPr>
            <a:r>
              <a:rPr b="0" i="0" lang="es-ES" sz="2200" u="none" cap="none" strike="noStrike">
                <a:solidFill>
                  <a:srgbClr val="333333"/>
                </a:solidFill>
                <a:latin typeface="Consolas"/>
                <a:ea typeface="Consolas"/>
                <a:cs typeface="Consolas"/>
                <a:sym typeface="Consolas"/>
              </a:rPr>
              <a:t>numero_1 </a:t>
            </a:r>
            <a:r>
              <a:rPr b="0" i="0" lang="es-ES" sz="2200" u="none" cap="none" strike="noStrike">
                <a:solidFill>
                  <a:srgbClr val="777777"/>
                </a:solidFill>
                <a:latin typeface="Consolas"/>
                <a:ea typeface="Consolas"/>
                <a:cs typeface="Consolas"/>
                <a:sym typeface="Consolas"/>
              </a:rPr>
              <a:t>=</a:t>
            </a:r>
            <a:r>
              <a:rPr b="0" i="0" lang="es-ES" sz="2200" u="none" cap="none" strike="noStrike">
                <a:solidFill>
                  <a:srgbClr val="333333"/>
                </a:solidFill>
                <a:latin typeface="Consolas"/>
                <a:ea typeface="Consolas"/>
                <a:cs typeface="Consolas"/>
                <a:sym typeface="Consolas"/>
              </a:rPr>
              <a:t> </a:t>
            </a:r>
            <a:r>
              <a:rPr b="0" i="0" lang="es-ES" sz="2200" u="none" cap="none" strike="noStrike">
                <a:solidFill>
                  <a:srgbClr val="9C5D27"/>
                </a:solidFill>
                <a:latin typeface="Consolas"/>
                <a:ea typeface="Consolas"/>
                <a:cs typeface="Consolas"/>
                <a:sym typeface="Consolas"/>
              </a:rPr>
              <a:t>10</a:t>
            </a:r>
            <a:endParaRPr b="0" i="0" sz="22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200"/>
              <a:buFont typeface="Arial"/>
              <a:buNone/>
            </a:pPr>
            <a:r>
              <a:rPr b="0" i="0" lang="es-ES" sz="2200" u="none" cap="none" strike="noStrike">
                <a:solidFill>
                  <a:srgbClr val="333333"/>
                </a:solidFill>
                <a:latin typeface="Consolas"/>
                <a:ea typeface="Consolas"/>
                <a:cs typeface="Consolas"/>
                <a:sym typeface="Consolas"/>
              </a:rPr>
              <a:t>numero_2 </a:t>
            </a:r>
            <a:r>
              <a:rPr b="0" i="0" lang="es-ES" sz="2200" u="none" cap="none" strike="noStrike">
                <a:solidFill>
                  <a:srgbClr val="777777"/>
                </a:solidFill>
                <a:latin typeface="Consolas"/>
                <a:ea typeface="Consolas"/>
                <a:cs typeface="Consolas"/>
                <a:sym typeface="Consolas"/>
              </a:rPr>
              <a:t>=</a:t>
            </a:r>
            <a:r>
              <a:rPr b="0" i="0" lang="es-ES" sz="2200" u="none" cap="none" strike="noStrike">
                <a:solidFill>
                  <a:srgbClr val="333333"/>
                </a:solidFill>
                <a:latin typeface="Consolas"/>
                <a:ea typeface="Consolas"/>
                <a:cs typeface="Consolas"/>
                <a:sym typeface="Consolas"/>
              </a:rPr>
              <a:t> </a:t>
            </a:r>
            <a:r>
              <a:rPr b="0" i="0" lang="es-ES" sz="2200" u="none" cap="none" strike="noStrike">
                <a:solidFill>
                  <a:srgbClr val="9C5D27"/>
                </a:solidFill>
                <a:latin typeface="Consolas"/>
                <a:ea typeface="Consolas"/>
                <a:cs typeface="Consolas"/>
                <a:sym typeface="Consolas"/>
              </a:rPr>
              <a:t>20</a:t>
            </a:r>
            <a:endParaRPr b="0" i="0" sz="22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200"/>
              <a:buFont typeface="Arial"/>
              <a:buNone/>
            </a:pPr>
            <a:r>
              <a:rPr b="0" i="0" lang="es-ES" sz="2200" u="none" cap="none" strike="noStrike">
                <a:solidFill>
                  <a:srgbClr val="333333"/>
                </a:solidFill>
                <a:latin typeface="Consolas"/>
                <a:ea typeface="Consolas"/>
                <a:cs typeface="Consolas"/>
                <a:sym typeface="Consolas"/>
              </a:rPr>
              <a:t>suma </a:t>
            </a:r>
            <a:r>
              <a:rPr b="0" i="0" lang="es-ES" sz="2200" u="none" cap="none" strike="noStrike">
                <a:solidFill>
                  <a:srgbClr val="777777"/>
                </a:solidFill>
                <a:latin typeface="Consolas"/>
                <a:ea typeface="Consolas"/>
                <a:cs typeface="Consolas"/>
                <a:sym typeface="Consolas"/>
              </a:rPr>
              <a:t>=</a:t>
            </a:r>
            <a:r>
              <a:rPr b="0" i="0" lang="es-ES" sz="2200" u="none" cap="none" strike="noStrike">
                <a:solidFill>
                  <a:srgbClr val="333333"/>
                </a:solidFill>
                <a:latin typeface="Consolas"/>
                <a:ea typeface="Consolas"/>
                <a:cs typeface="Consolas"/>
                <a:sym typeface="Consolas"/>
              </a:rPr>
              <a:t> numero_1 </a:t>
            </a:r>
            <a:r>
              <a:rPr b="0" i="0" lang="es-ES" sz="2200" u="none" cap="none" strike="noStrike">
                <a:solidFill>
                  <a:srgbClr val="777777"/>
                </a:solidFill>
                <a:latin typeface="Consolas"/>
                <a:ea typeface="Consolas"/>
                <a:cs typeface="Consolas"/>
                <a:sym typeface="Consolas"/>
              </a:rPr>
              <a:t>+</a:t>
            </a:r>
            <a:r>
              <a:rPr b="0" i="0" lang="es-ES" sz="2200" u="none" cap="none" strike="noStrike">
                <a:solidFill>
                  <a:srgbClr val="333333"/>
                </a:solidFill>
                <a:latin typeface="Consolas"/>
                <a:ea typeface="Consolas"/>
                <a:cs typeface="Consolas"/>
                <a:sym typeface="Consolas"/>
              </a:rPr>
              <a:t> numero_2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1" i="0" lang="es-ES" sz="2200" u="none" cap="none" strike="noStrike">
                <a:solidFill>
                  <a:srgbClr val="AA3731"/>
                </a:solidFill>
                <a:latin typeface="Consolas"/>
                <a:ea typeface="Consolas"/>
                <a:cs typeface="Consolas"/>
                <a:sym typeface="Consolas"/>
              </a:rPr>
              <a:t>print</a:t>
            </a:r>
            <a:r>
              <a:rPr b="0" i="0" lang="es-ES" sz="2200" u="none" cap="none" strike="noStrike">
                <a:solidFill>
                  <a:srgbClr val="777777"/>
                </a:solidFill>
                <a:latin typeface="Consolas"/>
                <a:ea typeface="Consolas"/>
                <a:cs typeface="Consolas"/>
                <a:sym typeface="Consolas"/>
              </a:rPr>
              <a:t>(</a:t>
            </a:r>
            <a:r>
              <a:rPr b="0" i="0" lang="es-ES" sz="2200" u="none" cap="none" strike="noStrike">
                <a:solidFill>
                  <a:srgbClr val="333333"/>
                </a:solidFill>
                <a:latin typeface="Consolas"/>
                <a:ea typeface="Consolas"/>
                <a:cs typeface="Consolas"/>
                <a:sym typeface="Consolas"/>
              </a:rPr>
              <a:t>suma</a:t>
            </a:r>
            <a:r>
              <a:rPr b="0" i="0" lang="es-ES" sz="2200" u="none" cap="none" strike="noStrike">
                <a:solidFill>
                  <a:srgbClr val="777777"/>
                </a:solidFill>
                <a:latin typeface="Consolas"/>
                <a:ea typeface="Consolas"/>
                <a:cs typeface="Consolas"/>
                <a:sym typeface="Consolas"/>
              </a:rPr>
              <a:t>)</a:t>
            </a:r>
            <a:endParaRPr b="0" i="0" sz="2200" u="none" cap="none" strike="noStrike">
              <a:solidFill>
                <a:srgbClr val="333333"/>
              </a:solidFill>
              <a:latin typeface="Consolas"/>
              <a:ea typeface="Consolas"/>
              <a:cs typeface="Consolas"/>
              <a:sym typeface="Consolas"/>
            </a:endParaRPr>
          </a:p>
        </p:txBody>
      </p:sp>
      <p:sp>
        <p:nvSpPr>
          <p:cNvPr id="485" name="Google Shape;485;p13"/>
          <p:cNvSpPr/>
          <p:nvPr/>
        </p:nvSpPr>
        <p:spPr>
          <a:xfrm>
            <a:off x="6286500" y="1901822"/>
            <a:ext cx="4743450" cy="1119860"/>
          </a:xfrm>
          <a:prstGeom prst="roundRect">
            <a:avLst>
              <a:gd fmla="val 19018" name="adj"/>
            </a:avLst>
          </a:prstGeom>
          <a:solidFill>
            <a:schemeClr val="accent1"/>
          </a:solidFill>
          <a:ln>
            <a:noFill/>
          </a:ln>
          <a:effectLst>
            <a:outerShdw blurRad="381000" rotWithShape="0" algn="ctr" dir="5400000" dist="127000">
              <a:srgbClr val="000000">
                <a:alpha val="29411"/>
              </a:srgbClr>
            </a:outerShdw>
          </a:effectLst>
        </p:spPr>
        <p:txBody>
          <a:bodyPr anchorCtr="0" anchor="ctr" bIns="0" lIns="360000" spcFirstLastPara="1" rIns="360000" wrap="square" tIns="0">
            <a:noAutofit/>
          </a:bodyPr>
          <a:lstStyle/>
          <a:p>
            <a:pPr indent="0" lvl="0" marL="0" marR="0" rtl="0" algn="l">
              <a:lnSpc>
                <a:spcPct val="120000"/>
              </a:lnSpc>
              <a:spcBef>
                <a:spcPts val="0"/>
              </a:spcBef>
              <a:spcAft>
                <a:spcPts val="0"/>
              </a:spcAft>
              <a:buClr>
                <a:srgbClr val="000000"/>
              </a:buClr>
              <a:buSzPts val="2000"/>
              <a:buFont typeface="Arial"/>
              <a:buNone/>
            </a:pPr>
            <a:r>
              <a:rPr b="1" i="0" lang="es-ES" sz="2000" u="none" cap="none" strike="noStrike">
                <a:solidFill>
                  <a:srgbClr val="FFFFFF"/>
                </a:solidFill>
                <a:latin typeface="Poppins"/>
                <a:ea typeface="Poppins"/>
                <a:cs typeface="Poppins"/>
                <a:sym typeface="Poppins"/>
              </a:rPr>
              <a:t>¿Te pareció muy complicado entender este </a:t>
            </a:r>
            <a:r>
              <a:rPr b="1" i="0" lang="es-ES" sz="2000" u="none" cap="none" strike="noStrike">
                <a:solidFill>
                  <a:schemeClr val="accent3"/>
                </a:solidFill>
                <a:latin typeface="Poppins"/>
                <a:ea typeface="Poppins"/>
                <a:cs typeface="Poppins"/>
                <a:sym typeface="Poppins"/>
              </a:rPr>
              <a:t>código fuente</a:t>
            </a:r>
            <a:r>
              <a:rPr b="1" i="0" lang="es-ES" sz="2000" u="none" cap="none" strike="noStrike">
                <a:solidFill>
                  <a:srgbClr val="FFFFFF"/>
                </a:solidFill>
                <a:latin typeface="Poppins"/>
                <a:ea typeface="Poppins"/>
                <a:cs typeface="Poppins"/>
                <a:sym typeface="Poppins"/>
              </a:rPr>
              <a:t>?</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500"/>
                                        <p:tgtEl>
                                          <p:spTgt spid="4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4"/>
          <p:cNvSpPr txBox="1"/>
          <p:nvPr>
            <p:ph type="title"/>
          </p:nvPr>
        </p:nvSpPr>
        <p:spPr>
          <a:xfrm>
            <a:off x="1119187" y="724094"/>
            <a:ext cx="9953625" cy="961832"/>
          </a:xfrm>
          <a:prstGeom prst="rect">
            <a:avLst/>
          </a:prstGeom>
          <a:noFill/>
          <a:ln>
            <a:noFill/>
          </a:ln>
        </p:spPr>
        <p:txBody>
          <a:bodyPr anchorCtr="0" anchor="ctr" bIns="45700" lIns="0" spcFirstLastPara="1" rIns="91425" wrap="square" tIns="91425">
            <a:normAutofit/>
          </a:bodyPr>
          <a:lstStyle/>
          <a:p>
            <a:pPr indent="0" lvl="0" marL="0" rtl="0" algn="ctr">
              <a:lnSpc>
                <a:spcPct val="90000"/>
              </a:lnSpc>
              <a:spcBef>
                <a:spcPts val="0"/>
              </a:spcBef>
              <a:spcAft>
                <a:spcPts val="0"/>
              </a:spcAft>
              <a:buClr>
                <a:schemeClr val="dk1"/>
              </a:buClr>
              <a:buSzPts val="4000"/>
              <a:buFont typeface="Poppins"/>
              <a:buNone/>
            </a:pPr>
            <a:r>
              <a:rPr lang="es-ES"/>
              <a:t>¿Por qué usar Python?</a:t>
            </a:r>
            <a:endParaRPr/>
          </a:p>
        </p:txBody>
      </p:sp>
      <p:sp>
        <p:nvSpPr>
          <p:cNvPr id="491" name="Google Shape;491;p14"/>
          <p:cNvSpPr/>
          <p:nvPr/>
        </p:nvSpPr>
        <p:spPr>
          <a:xfrm>
            <a:off x="1112989" y="2019268"/>
            <a:ext cx="1150520" cy="1145726"/>
          </a:xfrm>
          <a:prstGeom prst="roundRect">
            <a:avLst>
              <a:gd fmla="val 12488" name="adj"/>
            </a:avLst>
          </a:prstGeom>
          <a:solidFill>
            <a:srgbClr val="FFFFFF"/>
          </a:solidFill>
          <a:ln>
            <a:noFill/>
          </a:ln>
        </p:spPr>
        <p:txBody>
          <a:bodyPr anchorCtr="0" anchor="b" bIns="274300" lIns="274300" spcFirstLastPara="1" rIns="91425" wrap="square" tIns="45700">
            <a:noAutofit/>
          </a:bodyPr>
          <a:lstStyle/>
          <a:p>
            <a:pPr indent="0" lvl="0" marL="0" marR="0" rtl="0" algn="l">
              <a:lnSpc>
                <a:spcPct val="120000"/>
              </a:lnSpc>
              <a:spcBef>
                <a:spcPts val="0"/>
              </a:spcBef>
              <a:spcAft>
                <a:spcPts val="0"/>
              </a:spcAft>
              <a:buClr>
                <a:srgbClr val="000000"/>
              </a:buClr>
              <a:buSzPts val="1600"/>
              <a:buFont typeface="Arial"/>
              <a:buNone/>
            </a:pPr>
            <a:r>
              <a:t/>
            </a:r>
            <a:endParaRPr b="0" i="0" sz="1600" u="none" cap="none" strike="noStrike">
              <a:solidFill>
                <a:schemeClr val="dk1"/>
              </a:solidFill>
              <a:latin typeface="Poppins"/>
              <a:ea typeface="Poppins"/>
              <a:cs typeface="Poppins"/>
              <a:sym typeface="Poppins"/>
            </a:endParaRPr>
          </a:p>
        </p:txBody>
      </p:sp>
      <p:sp>
        <p:nvSpPr>
          <p:cNvPr id="492" name="Google Shape;492;p14"/>
          <p:cNvSpPr txBox="1"/>
          <p:nvPr/>
        </p:nvSpPr>
        <p:spPr>
          <a:xfrm>
            <a:off x="2485542" y="2090198"/>
            <a:ext cx="3610458" cy="732508"/>
          </a:xfrm>
          <a:prstGeom prst="rect">
            <a:avLst/>
          </a:prstGeom>
          <a:noFill/>
          <a:ln>
            <a:noFill/>
          </a:ln>
        </p:spPr>
        <p:txBody>
          <a:bodyPr anchorCtr="0" anchor="t" bIns="45700" lIns="0"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b="0" i="0" lang="es-ES" sz="1600" u="none" cap="none" strike="noStrike">
                <a:solidFill>
                  <a:schemeClr val="dk1"/>
                </a:solidFill>
                <a:latin typeface="Poppins"/>
                <a:ea typeface="Poppins"/>
                <a:cs typeface="Poppins"/>
                <a:sym typeface="Poppins"/>
              </a:rPr>
              <a:t>Es considerado incluso un LP de </a:t>
            </a:r>
            <a:r>
              <a:rPr b="1" i="0" lang="es-ES" sz="1600" u="none" cap="none" strike="noStrike">
                <a:solidFill>
                  <a:schemeClr val="accent1"/>
                </a:solidFill>
                <a:latin typeface="Poppins"/>
                <a:ea typeface="Poppins"/>
                <a:cs typeface="Poppins"/>
                <a:sym typeface="Poppins"/>
              </a:rPr>
              <a:t>MUY ALTO </a:t>
            </a:r>
            <a:r>
              <a:rPr b="0" i="0" lang="es-ES" sz="1600" u="none" cap="none" strike="noStrike">
                <a:solidFill>
                  <a:schemeClr val="dk1"/>
                </a:solidFill>
                <a:latin typeface="Poppins"/>
                <a:ea typeface="Poppins"/>
                <a:cs typeface="Poppins"/>
                <a:sym typeface="Poppins"/>
              </a:rPr>
              <a:t>nivel</a:t>
            </a:r>
            <a:endParaRPr b="0" i="0" sz="1200" u="none" cap="none" strike="noStrike">
              <a:solidFill>
                <a:schemeClr val="dk1"/>
              </a:solidFill>
              <a:latin typeface="Poppins"/>
              <a:ea typeface="Poppins"/>
              <a:cs typeface="Poppins"/>
              <a:sym typeface="Poppins"/>
            </a:endParaRPr>
          </a:p>
        </p:txBody>
      </p:sp>
      <p:sp>
        <p:nvSpPr>
          <p:cNvPr id="493" name="Google Shape;493;p14"/>
          <p:cNvSpPr/>
          <p:nvPr/>
        </p:nvSpPr>
        <p:spPr>
          <a:xfrm>
            <a:off x="6318033" y="2019268"/>
            <a:ext cx="1150520" cy="1145726"/>
          </a:xfrm>
          <a:prstGeom prst="roundRect">
            <a:avLst>
              <a:gd fmla="val 12488" name="adj"/>
            </a:avLst>
          </a:prstGeom>
          <a:solidFill>
            <a:srgbClr val="FFFFFF"/>
          </a:solidFill>
          <a:ln>
            <a:noFill/>
          </a:ln>
        </p:spPr>
        <p:txBody>
          <a:bodyPr anchorCtr="0" anchor="b" bIns="274300" lIns="274300" spcFirstLastPara="1" rIns="91425" wrap="square" tIns="45700">
            <a:noAutofit/>
          </a:bodyPr>
          <a:lstStyle/>
          <a:p>
            <a:pPr indent="0" lvl="0" marL="0" marR="0" rtl="0" algn="l">
              <a:lnSpc>
                <a:spcPct val="120000"/>
              </a:lnSpc>
              <a:spcBef>
                <a:spcPts val="0"/>
              </a:spcBef>
              <a:spcAft>
                <a:spcPts val="0"/>
              </a:spcAft>
              <a:buClr>
                <a:srgbClr val="000000"/>
              </a:buClr>
              <a:buSzPts val="1600"/>
              <a:buFont typeface="Arial"/>
              <a:buNone/>
            </a:pPr>
            <a:r>
              <a:t/>
            </a:r>
            <a:endParaRPr b="0" i="0" sz="1600" u="none" cap="none" strike="noStrike">
              <a:solidFill>
                <a:schemeClr val="dk1"/>
              </a:solidFill>
              <a:latin typeface="Poppins"/>
              <a:ea typeface="Poppins"/>
              <a:cs typeface="Poppins"/>
              <a:sym typeface="Poppins"/>
            </a:endParaRPr>
          </a:p>
        </p:txBody>
      </p:sp>
      <p:sp>
        <p:nvSpPr>
          <p:cNvPr id="494" name="Google Shape;494;p14"/>
          <p:cNvSpPr txBox="1"/>
          <p:nvPr/>
        </p:nvSpPr>
        <p:spPr>
          <a:xfrm>
            <a:off x="7690586" y="2090198"/>
            <a:ext cx="3610458" cy="1052555"/>
          </a:xfrm>
          <a:prstGeom prst="rect">
            <a:avLst/>
          </a:prstGeom>
          <a:noFill/>
          <a:ln>
            <a:noFill/>
          </a:ln>
        </p:spPr>
        <p:txBody>
          <a:bodyPr anchorCtr="0" anchor="t" bIns="45700" lIns="0"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b="0" i="0" lang="es-ES" sz="1600" u="none" cap="none" strike="noStrike">
                <a:solidFill>
                  <a:schemeClr val="dk1"/>
                </a:solidFill>
                <a:latin typeface="Poppins"/>
                <a:ea typeface="Poppins"/>
                <a:cs typeface="Poppins"/>
                <a:sym typeface="Poppins"/>
              </a:rPr>
              <a:t>Un programa escrito en Python suele ser mucho más corto versus otro LP</a:t>
            </a:r>
            <a:endParaRPr b="0" i="0" sz="1200" u="none" cap="none" strike="noStrike">
              <a:solidFill>
                <a:schemeClr val="dk1"/>
              </a:solidFill>
              <a:latin typeface="Poppins"/>
              <a:ea typeface="Poppins"/>
              <a:cs typeface="Poppins"/>
              <a:sym typeface="Poppins"/>
            </a:endParaRPr>
          </a:p>
        </p:txBody>
      </p:sp>
      <p:sp>
        <p:nvSpPr>
          <p:cNvPr id="495" name="Google Shape;495;p14"/>
          <p:cNvSpPr/>
          <p:nvPr/>
        </p:nvSpPr>
        <p:spPr>
          <a:xfrm>
            <a:off x="6318033" y="3419573"/>
            <a:ext cx="1150520" cy="1145726"/>
          </a:xfrm>
          <a:prstGeom prst="roundRect">
            <a:avLst>
              <a:gd fmla="val 12488" name="adj"/>
            </a:avLst>
          </a:prstGeom>
          <a:solidFill>
            <a:srgbClr val="FFFFFF"/>
          </a:solidFill>
          <a:ln>
            <a:noFill/>
          </a:ln>
        </p:spPr>
        <p:txBody>
          <a:bodyPr anchorCtr="0" anchor="b" bIns="274300" lIns="274300" spcFirstLastPara="1" rIns="91425" wrap="square" tIns="45700">
            <a:noAutofit/>
          </a:bodyPr>
          <a:lstStyle/>
          <a:p>
            <a:pPr indent="0" lvl="0" marL="0" marR="0" rtl="0" algn="l">
              <a:lnSpc>
                <a:spcPct val="120000"/>
              </a:lnSpc>
              <a:spcBef>
                <a:spcPts val="0"/>
              </a:spcBef>
              <a:spcAft>
                <a:spcPts val="0"/>
              </a:spcAft>
              <a:buClr>
                <a:srgbClr val="000000"/>
              </a:buClr>
              <a:buSzPts val="1600"/>
              <a:buFont typeface="Arial"/>
              <a:buNone/>
            </a:pPr>
            <a:r>
              <a:t/>
            </a:r>
            <a:endParaRPr b="0" i="0" sz="1600" u="none" cap="none" strike="noStrike">
              <a:solidFill>
                <a:schemeClr val="dk1"/>
              </a:solidFill>
              <a:latin typeface="Poppins"/>
              <a:ea typeface="Poppins"/>
              <a:cs typeface="Poppins"/>
              <a:sym typeface="Poppins"/>
            </a:endParaRPr>
          </a:p>
        </p:txBody>
      </p:sp>
      <p:sp>
        <p:nvSpPr>
          <p:cNvPr id="496" name="Google Shape;496;p14"/>
          <p:cNvSpPr txBox="1"/>
          <p:nvPr/>
        </p:nvSpPr>
        <p:spPr>
          <a:xfrm>
            <a:off x="7690586" y="3490503"/>
            <a:ext cx="3610458" cy="1052555"/>
          </a:xfrm>
          <a:prstGeom prst="rect">
            <a:avLst/>
          </a:prstGeom>
          <a:noFill/>
          <a:ln>
            <a:noFill/>
          </a:ln>
        </p:spPr>
        <p:txBody>
          <a:bodyPr anchorCtr="0" anchor="t" bIns="45700" lIns="0"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b="0" i="0" lang="es-ES" sz="1600" u="none" cap="none" strike="noStrike">
                <a:solidFill>
                  <a:schemeClr val="dk1"/>
                </a:solidFill>
                <a:latin typeface="Poppins"/>
                <a:ea typeface="Poppins"/>
                <a:cs typeface="Poppins"/>
                <a:sym typeface="Poppins"/>
              </a:rPr>
              <a:t>El entorno de ejecución de Python detecta muchos de los errores de programación </a:t>
            </a:r>
            <a:endParaRPr b="0" i="0" sz="1400" u="none" cap="none" strike="noStrike">
              <a:solidFill>
                <a:srgbClr val="000000"/>
              </a:solidFill>
              <a:latin typeface="Arial"/>
              <a:ea typeface="Arial"/>
              <a:cs typeface="Arial"/>
              <a:sym typeface="Arial"/>
            </a:endParaRPr>
          </a:p>
        </p:txBody>
      </p:sp>
      <p:sp>
        <p:nvSpPr>
          <p:cNvPr id="497" name="Google Shape;497;p14"/>
          <p:cNvSpPr/>
          <p:nvPr/>
        </p:nvSpPr>
        <p:spPr>
          <a:xfrm>
            <a:off x="1112989" y="4819878"/>
            <a:ext cx="1150520" cy="1145726"/>
          </a:xfrm>
          <a:prstGeom prst="roundRect">
            <a:avLst>
              <a:gd fmla="val 12488" name="adj"/>
            </a:avLst>
          </a:prstGeom>
          <a:solidFill>
            <a:srgbClr val="FFFFFF"/>
          </a:solidFill>
          <a:ln>
            <a:noFill/>
          </a:ln>
        </p:spPr>
        <p:txBody>
          <a:bodyPr anchorCtr="0" anchor="b" bIns="274300" lIns="274300" spcFirstLastPara="1" rIns="91425" wrap="square" tIns="45700">
            <a:noAutofit/>
          </a:bodyPr>
          <a:lstStyle/>
          <a:p>
            <a:pPr indent="0" lvl="0" marL="0" marR="0" rtl="0" algn="l">
              <a:lnSpc>
                <a:spcPct val="120000"/>
              </a:lnSpc>
              <a:spcBef>
                <a:spcPts val="0"/>
              </a:spcBef>
              <a:spcAft>
                <a:spcPts val="0"/>
              </a:spcAft>
              <a:buClr>
                <a:srgbClr val="000000"/>
              </a:buClr>
              <a:buSzPts val="1600"/>
              <a:buFont typeface="Arial"/>
              <a:buNone/>
            </a:pPr>
            <a:r>
              <a:t/>
            </a:r>
            <a:endParaRPr b="0" i="0" sz="1600" u="none" cap="none" strike="noStrike">
              <a:solidFill>
                <a:schemeClr val="dk1"/>
              </a:solidFill>
              <a:latin typeface="Poppins"/>
              <a:ea typeface="Poppins"/>
              <a:cs typeface="Poppins"/>
              <a:sym typeface="Poppins"/>
            </a:endParaRPr>
          </a:p>
        </p:txBody>
      </p:sp>
      <p:sp>
        <p:nvSpPr>
          <p:cNvPr id="498" name="Google Shape;498;p14"/>
          <p:cNvSpPr txBox="1"/>
          <p:nvPr/>
        </p:nvSpPr>
        <p:spPr>
          <a:xfrm>
            <a:off x="2485542" y="4890808"/>
            <a:ext cx="3610458" cy="1052555"/>
          </a:xfrm>
          <a:prstGeom prst="rect">
            <a:avLst/>
          </a:prstGeom>
          <a:noFill/>
          <a:ln>
            <a:noFill/>
          </a:ln>
        </p:spPr>
        <p:txBody>
          <a:bodyPr anchorCtr="0" anchor="t" bIns="45700" lIns="0"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b="0" i="0" lang="es-ES" sz="1600" u="none" cap="none" strike="noStrike">
                <a:solidFill>
                  <a:schemeClr val="dk1"/>
                </a:solidFill>
                <a:latin typeface="Poppins"/>
                <a:ea typeface="Poppins"/>
                <a:cs typeface="Poppins"/>
                <a:sym typeface="Poppins"/>
              </a:rPr>
              <a:t>Posee estructuras de datos que se pueden manipular de manera sencilla</a:t>
            </a:r>
            <a:endParaRPr b="0" i="0" sz="1400" u="none" cap="none" strike="noStrike">
              <a:solidFill>
                <a:srgbClr val="000000"/>
              </a:solidFill>
              <a:latin typeface="Arial"/>
              <a:ea typeface="Arial"/>
              <a:cs typeface="Arial"/>
              <a:sym typeface="Arial"/>
            </a:endParaRPr>
          </a:p>
        </p:txBody>
      </p:sp>
      <p:sp>
        <p:nvSpPr>
          <p:cNvPr id="499" name="Google Shape;499;p14"/>
          <p:cNvSpPr/>
          <p:nvPr/>
        </p:nvSpPr>
        <p:spPr>
          <a:xfrm>
            <a:off x="6318033" y="4819878"/>
            <a:ext cx="1150520" cy="1145726"/>
          </a:xfrm>
          <a:prstGeom prst="roundRect">
            <a:avLst>
              <a:gd fmla="val 12488" name="adj"/>
            </a:avLst>
          </a:prstGeom>
          <a:solidFill>
            <a:srgbClr val="FFFFFF"/>
          </a:solidFill>
          <a:ln>
            <a:noFill/>
          </a:ln>
        </p:spPr>
        <p:txBody>
          <a:bodyPr anchorCtr="0" anchor="b" bIns="274300" lIns="274300" spcFirstLastPara="1" rIns="91425" wrap="square" tIns="45700">
            <a:noAutofit/>
          </a:bodyPr>
          <a:lstStyle/>
          <a:p>
            <a:pPr indent="0" lvl="0" marL="0" marR="0" rtl="0" algn="l">
              <a:lnSpc>
                <a:spcPct val="120000"/>
              </a:lnSpc>
              <a:spcBef>
                <a:spcPts val="0"/>
              </a:spcBef>
              <a:spcAft>
                <a:spcPts val="0"/>
              </a:spcAft>
              <a:buClr>
                <a:srgbClr val="000000"/>
              </a:buClr>
              <a:buSzPts val="1600"/>
              <a:buFont typeface="Arial"/>
              <a:buNone/>
            </a:pPr>
            <a:r>
              <a:t/>
            </a:r>
            <a:endParaRPr b="0" i="0" sz="1600" u="none" cap="none" strike="noStrike">
              <a:solidFill>
                <a:schemeClr val="dk1"/>
              </a:solidFill>
              <a:latin typeface="Poppins"/>
              <a:ea typeface="Poppins"/>
              <a:cs typeface="Poppins"/>
              <a:sym typeface="Poppins"/>
            </a:endParaRPr>
          </a:p>
        </p:txBody>
      </p:sp>
      <p:sp>
        <p:nvSpPr>
          <p:cNvPr id="500" name="Google Shape;500;p14"/>
          <p:cNvSpPr txBox="1"/>
          <p:nvPr/>
        </p:nvSpPr>
        <p:spPr>
          <a:xfrm>
            <a:off x="7690586" y="4890808"/>
            <a:ext cx="3610458" cy="1372643"/>
          </a:xfrm>
          <a:prstGeom prst="rect">
            <a:avLst/>
          </a:prstGeom>
          <a:noFill/>
          <a:ln>
            <a:noFill/>
          </a:ln>
        </p:spPr>
        <p:txBody>
          <a:bodyPr anchorCtr="0" anchor="t" bIns="45700" lIns="0"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b="0" i="0" lang="es-ES" sz="1600" u="none" cap="none" strike="noStrike">
                <a:solidFill>
                  <a:schemeClr val="dk1"/>
                </a:solidFill>
                <a:latin typeface="Poppins"/>
                <a:ea typeface="Poppins"/>
                <a:cs typeface="Poppins"/>
                <a:sym typeface="Poppins"/>
              </a:rPr>
              <a:t>Es un lenguaje multiparadigma, es decir, puede ser utilizado en el ámbito científico, tecnológico, entre otros</a:t>
            </a:r>
            <a:endParaRPr b="0" i="0" sz="1200" u="none" cap="none" strike="noStrike">
              <a:solidFill>
                <a:schemeClr val="dk1"/>
              </a:solidFill>
              <a:latin typeface="Poppins"/>
              <a:ea typeface="Poppins"/>
              <a:cs typeface="Poppins"/>
              <a:sym typeface="Poppins"/>
            </a:endParaRPr>
          </a:p>
        </p:txBody>
      </p:sp>
      <p:sp>
        <p:nvSpPr>
          <p:cNvPr id="501" name="Google Shape;501;p14"/>
          <p:cNvSpPr/>
          <p:nvPr/>
        </p:nvSpPr>
        <p:spPr>
          <a:xfrm>
            <a:off x="1112989" y="3419573"/>
            <a:ext cx="1150520" cy="1145726"/>
          </a:xfrm>
          <a:prstGeom prst="roundRect">
            <a:avLst>
              <a:gd fmla="val 12488" name="adj"/>
            </a:avLst>
          </a:prstGeom>
          <a:solidFill>
            <a:srgbClr val="FFFFFF"/>
          </a:solidFill>
          <a:ln>
            <a:noFill/>
          </a:ln>
        </p:spPr>
        <p:txBody>
          <a:bodyPr anchorCtr="0" anchor="b" bIns="274300" lIns="274300" spcFirstLastPara="1" rIns="91425" wrap="square" tIns="45700">
            <a:noAutofit/>
          </a:bodyPr>
          <a:lstStyle/>
          <a:p>
            <a:pPr indent="0" lvl="0" marL="0" marR="0" rtl="0" algn="l">
              <a:lnSpc>
                <a:spcPct val="120000"/>
              </a:lnSpc>
              <a:spcBef>
                <a:spcPts val="0"/>
              </a:spcBef>
              <a:spcAft>
                <a:spcPts val="0"/>
              </a:spcAft>
              <a:buClr>
                <a:srgbClr val="000000"/>
              </a:buClr>
              <a:buSzPts val="1600"/>
              <a:buFont typeface="Arial"/>
              <a:buNone/>
            </a:pPr>
            <a:r>
              <a:t/>
            </a:r>
            <a:endParaRPr b="0" i="0" sz="1600" u="none" cap="none" strike="noStrike">
              <a:solidFill>
                <a:schemeClr val="dk1"/>
              </a:solidFill>
              <a:latin typeface="Poppins"/>
              <a:ea typeface="Poppins"/>
              <a:cs typeface="Poppins"/>
              <a:sym typeface="Poppins"/>
            </a:endParaRPr>
          </a:p>
        </p:txBody>
      </p:sp>
      <p:sp>
        <p:nvSpPr>
          <p:cNvPr id="502" name="Google Shape;502;p14"/>
          <p:cNvSpPr txBox="1"/>
          <p:nvPr/>
        </p:nvSpPr>
        <p:spPr>
          <a:xfrm>
            <a:off x="2485542" y="3490503"/>
            <a:ext cx="3610458" cy="1052596"/>
          </a:xfrm>
          <a:prstGeom prst="rect">
            <a:avLst/>
          </a:prstGeom>
          <a:noFill/>
          <a:ln>
            <a:noFill/>
          </a:ln>
        </p:spPr>
        <p:txBody>
          <a:bodyPr anchorCtr="0" anchor="t" bIns="45700" lIns="0"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b="0" i="0" lang="es-ES" sz="1600" u="none" cap="none" strike="noStrike">
                <a:solidFill>
                  <a:schemeClr val="dk1"/>
                </a:solidFill>
                <a:latin typeface="Poppins"/>
                <a:ea typeface="Poppins"/>
                <a:cs typeface="Poppins"/>
                <a:sym typeface="Poppins"/>
              </a:rPr>
              <a:t>Python ofrece un entorno en el cual es muy fácil realizar </a:t>
            </a:r>
            <a:r>
              <a:rPr b="1" i="0" lang="es-ES" sz="1600" u="none" cap="none" strike="noStrike">
                <a:solidFill>
                  <a:schemeClr val="accent1"/>
                </a:solidFill>
                <a:latin typeface="Poppins"/>
                <a:ea typeface="Poppins"/>
                <a:cs typeface="Poppins"/>
                <a:sym typeface="Poppins"/>
              </a:rPr>
              <a:t>pruebas (testing)</a:t>
            </a:r>
            <a:endParaRPr b="1" i="0" sz="1400" u="none" cap="none" strike="noStrike">
              <a:solidFill>
                <a:srgbClr val="000000"/>
              </a:solidFill>
              <a:latin typeface="Arial"/>
              <a:ea typeface="Arial"/>
              <a:cs typeface="Arial"/>
              <a:sym typeface="Arial"/>
            </a:endParaRPr>
          </a:p>
        </p:txBody>
      </p:sp>
      <p:sp>
        <p:nvSpPr>
          <p:cNvPr id="503" name="Google Shape;503;p14"/>
          <p:cNvSpPr/>
          <p:nvPr/>
        </p:nvSpPr>
        <p:spPr>
          <a:xfrm>
            <a:off x="1387023" y="2273744"/>
            <a:ext cx="595686" cy="600946"/>
          </a:xfrm>
          <a:custGeom>
            <a:rect b="b" l="l" r="r" t="t"/>
            <a:pathLst>
              <a:path extrusionOk="0" h="160" w="160">
                <a:moveTo>
                  <a:pt x="155" y="151"/>
                </a:moveTo>
                <a:cubicBezTo>
                  <a:pt x="5" y="151"/>
                  <a:pt x="5" y="151"/>
                  <a:pt x="5" y="151"/>
                </a:cubicBezTo>
                <a:cubicBezTo>
                  <a:pt x="2" y="151"/>
                  <a:pt x="0" y="153"/>
                  <a:pt x="0" y="155"/>
                </a:cubicBezTo>
                <a:cubicBezTo>
                  <a:pt x="0" y="158"/>
                  <a:pt x="2" y="160"/>
                  <a:pt x="5" y="160"/>
                </a:cubicBezTo>
                <a:cubicBezTo>
                  <a:pt x="155" y="160"/>
                  <a:pt x="155" y="160"/>
                  <a:pt x="155" y="160"/>
                </a:cubicBezTo>
                <a:cubicBezTo>
                  <a:pt x="158" y="160"/>
                  <a:pt x="160" y="158"/>
                  <a:pt x="160" y="155"/>
                </a:cubicBezTo>
                <a:cubicBezTo>
                  <a:pt x="160" y="153"/>
                  <a:pt x="158" y="151"/>
                  <a:pt x="155" y="151"/>
                </a:cubicBezTo>
                <a:close/>
                <a:moveTo>
                  <a:pt x="58" y="92"/>
                </a:moveTo>
                <a:cubicBezTo>
                  <a:pt x="33" y="62"/>
                  <a:pt x="33" y="62"/>
                  <a:pt x="33" y="62"/>
                </a:cubicBezTo>
                <a:cubicBezTo>
                  <a:pt x="32" y="61"/>
                  <a:pt x="31" y="60"/>
                  <a:pt x="30" y="60"/>
                </a:cubicBezTo>
                <a:cubicBezTo>
                  <a:pt x="28" y="60"/>
                  <a:pt x="27" y="61"/>
                  <a:pt x="26" y="62"/>
                </a:cubicBezTo>
                <a:cubicBezTo>
                  <a:pt x="1" y="92"/>
                  <a:pt x="1" y="92"/>
                  <a:pt x="1" y="92"/>
                </a:cubicBezTo>
                <a:cubicBezTo>
                  <a:pt x="0" y="93"/>
                  <a:pt x="0" y="95"/>
                  <a:pt x="0" y="97"/>
                </a:cubicBezTo>
                <a:cubicBezTo>
                  <a:pt x="1" y="98"/>
                  <a:pt x="3" y="99"/>
                  <a:pt x="5" y="99"/>
                </a:cubicBezTo>
                <a:cubicBezTo>
                  <a:pt x="15" y="99"/>
                  <a:pt x="15" y="99"/>
                  <a:pt x="15" y="99"/>
                </a:cubicBezTo>
                <a:cubicBezTo>
                  <a:pt x="15" y="135"/>
                  <a:pt x="15" y="135"/>
                  <a:pt x="15" y="135"/>
                </a:cubicBezTo>
                <a:cubicBezTo>
                  <a:pt x="15" y="138"/>
                  <a:pt x="17" y="140"/>
                  <a:pt x="20" y="140"/>
                </a:cubicBezTo>
                <a:cubicBezTo>
                  <a:pt x="40" y="140"/>
                  <a:pt x="40" y="140"/>
                  <a:pt x="40" y="140"/>
                </a:cubicBezTo>
                <a:cubicBezTo>
                  <a:pt x="42" y="140"/>
                  <a:pt x="44" y="138"/>
                  <a:pt x="44" y="135"/>
                </a:cubicBezTo>
                <a:cubicBezTo>
                  <a:pt x="44" y="99"/>
                  <a:pt x="44" y="99"/>
                  <a:pt x="44" y="99"/>
                </a:cubicBezTo>
                <a:cubicBezTo>
                  <a:pt x="55" y="99"/>
                  <a:pt x="55" y="99"/>
                  <a:pt x="55" y="99"/>
                </a:cubicBezTo>
                <a:cubicBezTo>
                  <a:pt x="57" y="99"/>
                  <a:pt x="58" y="98"/>
                  <a:pt x="59" y="97"/>
                </a:cubicBezTo>
                <a:cubicBezTo>
                  <a:pt x="60" y="95"/>
                  <a:pt x="59" y="93"/>
                  <a:pt x="58" y="92"/>
                </a:cubicBezTo>
                <a:close/>
                <a:moveTo>
                  <a:pt x="40" y="90"/>
                </a:moveTo>
                <a:cubicBezTo>
                  <a:pt x="37" y="90"/>
                  <a:pt x="35" y="92"/>
                  <a:pt x="35" y="95"/>
                </a:cubicBezTo>
                <a:cubicBezTo>
                  <a:pt x="35" y="131"/>
                  <a:pt x="35" y="131"/>
                  <a:pt x="35" y="131"/>
                </a:cubicBezTo>
                <a:cubicBezTo>
                  <a:pt x="24" y="131"/>
                  <a:pt x="24" y="131"/>
                  <a:pt x="24" y="131"/>
                </a:cubicBezTo>
                <a:cubicBezTo>
                  <a:pt x="24" y="95"/>
                  <a:pt x="24" y="95"/>
                  <a:pt x="24" y="95"/>
                </a:cubicBezTo>
                <a:cubicBezTo>
                  <a:pt x="24" y="92"/>
                  <a:pt x="22" y="90"/>
                  <a:pt x="20" y="90"/>
                </a:cubicBezTo>
                <a:cubicBezTo>
                  <a:pt x="15" y="90"/>
                  <a:pt x="15" y="90"/>
                  <a:pt x="15" y="90"/>
                </a:cubicBezTo>
                <a:cubicBezTo>
                  <a:pt x="30" y="72"/>
                  <a:pt x="30" y="72"/>
                  <a:pt x="30" y="72"/>
                </a:cubicBezTo>
                <a:cubicBezTo>
                  <a:pt x="45" y="90"/>
                  <a:pt x="45" y="90"/>
                  <a:pt x="45" y="90"/>
                </a:cubicBezTo>
                <a:lnTo>
                  <a:pt x="40" y="90"/>
                </a:lnTo>
                <a:close/>
                <a:moveTo>
                  <a:pt x="109" y="62"/>
                </a:moveTo>
                <a:cubicBezTo>
                  <a:pt x="84" y="32"/>
                  <a:pt x="84" y="32"/>
                  <a:pt x="84" y="32"/>
                </a:cubicBezTo>
                <a:cubicBezTo>
                  <a:pt x="83" y="31"/>
                  <a:pt x="81" y="30"/>
                  <a:pt x="80" y="30"/>
                </a:cubicBezTo>
                <a:cubicBezTo>
                  <a:pt x="79" y="30"/>
                  <a:pt x="77" y="31"/>
                  <a:pt x="76" y="32"/>
                </a:cubicBezTo>
                <a:cubicBezTo>
                  <a:pt x="51" y="62"/>
                  <a:pt x="51" y="62"/>
                  <a:pt x="51" y="62"/>
                </a:cubicBezTo>
                <a:cubicBezTo>
                  <a:pt x="50" y="63"/>
                  <a:pt x="50" y="65"/>
                  <a:pt x="51" y="67"/>
                </a:cubicBezTo>
                <a:cubicBezTo>
                  <a:pt x="52" y="68"/>
                  <a:pt x="53" y="69"/>
                  <a:pt x="55" y="69"/>
                </a:cubicBezTo>
                <a:cubicBezTo>
                  <a:pt x="65" y="69"/>
                  <a:pt x="65" y="69"/>
                  <a:pt x="65" y="69"/>
                </a:cubicBezTo>
                <a:cubicBezTo>
                  <a:pt x="65" y="135"/>
                  <a:pt x="65" y="135"/>
                  <a:pt x="65" y="135"/>
                </a:cubicBezTo>
                <a:cubicBezTo>
                  <a:pt x="65" y="138"/>
                  <a:pt x="67" y="140"/>
                  <a:pt x="70" y="140"/>
                </a:cubicBezTo>
                <a:cubicBezTo>
                  <a:pt x="90" y="140"/>
                  <a:pt x="90" y="140"/>
                  <a:pt x="90" y="140"/>
                </a:cubicBezTo>
                <a:cubicBezTo>
                  <a:pt x="93" y="140"/>
                  <a:pt x="95" y="138"/>
                  <a:pt x="95" y="135"/>
                </a:cubicBezTo>
                <a:cubicBezTo>
                  <a:pt x="95" y="69"/>
                  <a:pt x="95" y="69"/>
                  <a:pt x="95" y="69"/>
                </a:cubicBezTo>
                <a:cubicBezTo>
                  <a:pt x="105" y="69"/>
                  <a:pt x="105" y="69"/>
                  <a:pt x="105" y="69"/>
                </a:cubicBezTo>
                <a:cubicBezTo>
                  <a:pt x="107" y="69"/>
                  <a:pt x="108" y="68"/>
                  <a:pt x="109" y="67"/>
                </a:cubicBezTo>
                <a:cubicBezTo>
                  <a:pt x="110" y="65"/>
                  <a:pt x="110" y="63"/>
                  <a:pt x="109" y="62"/>
                </a:cubicBezTo>
                <a:close/>
                <a:moveTo>
                  <a:pt x="90" y="60"/>
                </a:moveTo>
                <a:cubicBezTo>
                  <a:pt x="87" y="60"/>
                  <a:pt x="85" y="62"/>
                  <a:pt x="85" y="65"/>
                </a:cubicBezTo>
                <a:cubicBezTo>
                  <a:pt x="85" y="131"/>
                  <a:pt x="85" y="131"/>
                  <a:pt x="85" y="131"/>
                </a:cubicBezTo>
                <a:cubicBezTo>
                  <a:pt x="75" y="131"/>
                  <a:pt x="75" y="131"/>
                  <a:pt x="75" y="131"/>
                </a:cubicBezTo>
                <a:cubicBezTo>
                  <a:pt x="75" y="65"/>
                  <a:pt x="75" y="65"/>
                  <a:pt x="75" y="65"/>
                </a:cubicBezTo>
                <a:cubicBezTo>
                  <a:pt x="75" y="62"/>
                  <a:pt x="73" y="60"/>
                  <a:pt x="70" y="60"/>
                </a:cubicBezTo>
                <a:cubicBezTo>
                  <a:pt x="65" y="60"/>
                  <a:pt x="65" y="60"/>
                  <a:pt x="65" y="60"/>
                </a:cubicBezTo>
                <a:cubicBezTo>
                  <a:pt x="80" y="42"/>
                  <a:pt x="80" y="42"/>
                  <a:pt x="80" y="42"/>
                </a:cubicBezTo>
                <a:cubicBezTo>
                  <a:pt x="95" y="60"/>
                  <a:pt x="95" y="60"/>
                  <a:pt x="95" y="60"/>
                </a:cubicBezTo>
                <a:lnTo>
                  <a:pt x="90" y="60"/>
                </a:lnTo>
                <a:close/>
                <a:moveTo>
                  <a:pt x="159" y="32"/>
                </a:moveTo>
                <a:cubicBezTo>
                  <a:pt x="134" y="2"/>
                  <a:pt x="134" y="2"/>
                  <a:pt x="134" y="2"/>
                </a:cubicBezTo>
                <a:cubicBezTo>
                  <a:pt x="133" y="1"/>
                  <a:pt x="132" y="0"/>
                  <a:pt x="130" y="0"/>
                </a:cubicBezTo>
                <a:cubicBezTo>
                  <a:pt x="129" y="0"/>
                  <a:pt x="128" y="1"/>
                  <a:pt x="127" y="2"/>
                </a:cubicBezTo>
                <a:cubicBezTo>
                  <a:pt x="102" y="32"/>
                  <a:pt x="102" y="32"/>
                  <a:pt x="102" y="32"/>
                </a:cubicBezTo>
                <a:cubicBezTo>
                  <a:pt x="101" y="33"/>
                  <a:pt x="100" y="35"/>
                  <a:pt x="101" y="37"/>
                </a:cubicBezTo>
                <a:cubicBezTo>
                  <a:pt x="102" y="38"/>
                  <a:pt x="103" y="39"/>
                  <a:pt x="105" y="39"/>
                </a:cubicBezTo>
                <a:cubicBezTo>
                  <a:pt x="116" y="39"/>
                  <a:pt x="116" y="39"/>
                  <a:pt x="116" y="39"/>
                </a:cubicBezTo>
                <a:cubicBezTo>
                  <a:pt x="116" y="135"/>
                  <a:pt x="116" y="135"/>
                  <a:pt x="116" y="135"/>
                </a:cubicBezTo>
                <a:cubicBezTo>
                  <a:pt x="116" y="138"/>
                  <a:pt x="118" y="140"/>
                  <a:pt x="120" y="140"/>
                </a:cubicBezTo>
                <a:cubicBezTo>
                  <a:pt x="140" y="140"/>
                  <a:pt x="140" y="140"/>
                  <a:pt x="140" y="140"/>
                </a:cubicBezTo>
                <a:cubicBezTo>
                  <a:pt x="143" y="140"/>
                  <a:pt x="145" y="138"/>
                  <a:pt x="145" y="135"/>
                </a:cubicBezTo>
                <a:cubicBezTo>
                  <a:pt x="145" y="39"/>
                  <a:pt x="145" y="39"/>
                  <a:pt x="145" y="39"/>
                </a:cubicBezTo>
                <a:cubicBezTo>
                  <a:pt x="155" y="39"/>
                  <a:pt x="155" y="39"/>
                  <a:pt x="155" y="39"/>
                </a:cubicBezTo>
                <a:cubicBezTo>
                  <a:pt x="157" y="39"/>
                  <a:pt x="159" y="38"/>
                  <a:pt x="160" y="37"/>
                </a:cubicBezTo>
                <a:cubicBezTo>
                  <a:pt x="160" y="35"/>
                  <a:pt x="160" y="33"/>
                  <a:pt x="159" y="32"/>
                </a:cubicBezTo>
                <a:close/>
                <a:moveTo>
                  <a:pt x="140" y="30"/>
                </a:moveTo>
                <a:cubicBezTo>
                  <a:pt x="138" y="30"/>
                  <a:pt x="136" y="32"/>
                  <a:pt x="136" y="35"/>
                </a:cubicBezTo>
                <a:cubicBezTo>
                  <a:pt x="136" y="131"/>
                  <a:pt x="136" y="131"/>
                  <a:pt x="136" y="131"/>
                </a:cubicBezTo>
                <a:cubicBezTo>
                  <a:pt x="125" y="131"/>
                  <a:pt x="125" y="131"/>
                  <a:pt x="125" y="131"/>
                </a:cubicBezTo>
                <a:cubicBezTo>
                  <a:pt x="125" y="35"/>
                  <a:pt x="125" y="35"/>
                  <a:pt x="125" y="35"/>
                </a:cubicBezTo>
                <a:cubicBezTo>
                  <a:pt x="125" y="32"/>
                  <a:pt x="123" y="30"/>
                  <a:pt x="120" y="30"/>
                </a:cubicBezTo>
                <a:cubicBezTo>
                  <a:pt x="115" y="30"/>
                  <a:pt x="115" y="30"/>
                  <a:pt x="115" y="30"/>
                </a:cubicBezTo>
                <a:cubicBezTo>
                  <a:pt x="130" y="12"/>
                  <a:pt x="130" y="12"/>
                  <a:pt x="130" y="12"/>
                </a:cubicBezTo>
                <a:cubicBezTo>
                  <a:pt x="145" y="30"/>
                  <a:pt x="145" y="30"/>
                  <a:pt x="145" y="30"/>
                </a:cubicBezTo>
                <a:lnTo>
                  <a:pt x="140" y="30"/>
                </a:lnTo>
                <a:close/>
              </a:path>
            </a:pathLst>
          </a:custGeom>
          <a:gradFill>
            <a:gsLst>
              <a:gs pos="0">
                <a:srgbClr val="00C0FF"/>
              </a:gs>
              <a:gs pos="93000">
                <a:srgbClr val="5558FF"/>
              </a:gs>
              <a:gs pos="100000">
                <a:srgbClr val="5558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04" name="Google Shape;504;p14"/>
          <p:cNvSpPr/>
          <p:nvPr/>
        </p:nvSpPr>
        <p:spPr>
          <a:xfrm>
            <a:off x="6533610" y="3694920"/>
            <a:ext cx="719366" cy="598076"/>
          </a:xfrm>
          <a:custGeom>
            <a:rect b="b" l="l" r="r" t="t"/>
            <a:pathLst>
              <a:path extrusionOk="0" h="132" w="160">
                <a:moveTo>
                  <a:pt x="160" y="120"/>
                </a:moveTo>
                <a:cubicBezTo>
                  <a:pt x="160" y="12"/>
                  <a:pt x="160" y="12"/>
                  <a:pt x="160" y="12"/>
                </a:cubicBezTo>
                <a:cubicBezTo>
                  <a:pt x="160" y="5"/>
                  <a:pt x="155" y="0"/>
                  <a:pt x="148" y="0"/>
                </a:cubicBezTo>
                <a:cubicBezTo>
                  <a:pt x="12" y="0"/>
                  <a:pt x="12" y="0"/>
                  <a:pt x="12" y="0"/>
                </a:cubicBezTo>
                <a:cubicBezTo>
                  <a:pt x="5" y="0"/>
                  <a:pt x="0" y="5"/>
                  <a:pt x="0" y="12"/>
                </a:cubicBezTo>
                <a:cubicBezTo>
                  <a:pt x="0" y="120"/>
                  <a:pt x="0" y="120"/>
                  <a:pt x="0" y="120"/>
                </a:cubicBezTo>
                <a:cubicBezTo>
                  <a:pt x="0" y="127"/>
                  <a:pt x="5" y="132"/>
                  <a:pt x="12" y="132"/>
                </a:cubicBezTo>
                <a:cubicBezTo>
                  <a:pt x="148" y="132"/>
                  <a:pt x="148" y="132"/>
                  <a:pt x="148" y="132"/>
                </a:cubicBezTo>
                <a:cubicBezTo>
                  <a:pt x="155" y="132"/>
                  <a:pt x="160" y="127"/>
                  <a:pt x="160" y="120"/>
                </a:cubicBezTo>
                <a:close/>
                <a:moveTo>
                  <a:pt x="12" y="6"/>
                </a:moveTo>
                <a:cubicBezTo>
                  <a:pt x="148" y="6"/>
                  <a:pt x="148" y="6"/>
                  <a:pt x="148" y="6"/>
                </a:cubicBezTo>
                <a:cubicBezTo>
                  <a:pt x="151" y="6"/>
                  <a:pt x="154" y="9"/>
                  <a:pt x="154" y="12"/>
                </a:cubicBezTo>
                <a:cubicBezTo>
                  <a:pt x="154" y="27"/>
                  <a:pt x="154" y="27"/>
                  <a:pt x="154" y="27"/>
                </a:cubicBezTo>
                <a:cubicBezTo>
                  <a:pt x="6" y="27"/>
                  <a:pt x="6" y="27"/>
                  <a:pt x="6" y="27"/>
                </a:cubicBezTo>
                <a:cubicBezTo>
                  <a:pt x="6" y="12"/>
                  <a:pt x="6" y="12"/>
                  <a:pt x="6" y="12"/>
                </a:cubicBezTo>
                <a:cubicBezTo>
                  <a:pt x="6" y="9"/>
                  <a:pt x="9" y="6"/>
                  <a:pt x="12" y="6"/>
                </a:cubicBezTo>
                <a:close/>
                <a:moveTo>
                  <a:pt x="6" y="120"/>
                </a:moveTo>
                <a:cubicBezTo>
                  <a:pt x="6" y="33"/>
                  <a:pt x="6" y="33"/>
                  <a:pt x="6" y="33"/>
                </a:cubicBezTo>
                <a:cubicBezTo>
                  <a:pt x="154" y="33"/>
                  <a:pt x="154" y="33"/>
                  <a:pt x="154" y="33"/>
                </a:cubicBezTo>
                <a:cubicBezTo>
                  <a:pt x="154" y="120"/>
                  <a:pt x="154" y="120"/>
                  <a:pt x="154" y="120"/>
                </a:cubicBezTo>
                <a:cubicBezTo>
                  <a:pt x="154" y="123"/>
                  <a:pt x="151" y="126"/>
                  <a:pt x="148" y="126"/>
                </a:cubicBezTo>
                <a:cubicBezTo>
                  <a:pt x="12" y="126"/>
                  <a:pt x="12" y="126"/>
                  <a:pt x="12" y="126"/>
                </a:cubicBezTo>
                <a:cubicBezTo>
                  <a:pt x="9" y="126"/>
                  <a:pt x="6" y="123"/>
                  <a:pt x="6" y="120"/>
                </a:cubicBezTo>
                <a:close/>
                <a:moveTo>
                  <a:pt x="80" y="78"/>
                </a:moveTo>
                <a:cubicBezTo>
                  <a:pt x="65" y="78"/>
                  <a:pt x="52" y="90"/>
                  <a:pt x="52" y="106"/>
                </a:cubicBezTo>
                <a:cubicBezTo>
                  <a:pt x="52" y="107"/>
                  <a:pt x="53" y="109"/>
                  <a:pt x="55" y="109"/>
                </a:cubicBezTo>
                <a:cubicBezTo>
                  <a:pt x="57" y="109"/>
                  <a:pt x="58" y="107"/>
                  <a:pt x="58" y="106"/>
                </a:cubicBezTo>
                <a:cubicBezTo>
                  <a:pt x="58" y="94"/>
                  <a:pt x="68" y="84"/>
                  <a:pt x="80" y="84"/>
                </a:cubicBezTo>
                <a:cubicBezTo>
                  <a:pt x="92" y="84"/>
                  <a:pt x="102" y="94"/>
                  <a:pt x="102" y="106"/>
                </a:cubicBezTo>
                <a:cubicBezTo>
                  <a:pt x="102" y="107"/>
                  <a:pt x="103" y="109"/>
                  <a:pt x="105" y="109"/>
                </a:cubicBezTo>
                <a:cubicBezTo>
                  <a:pt x="107" y="109"/>
                  <a:pt x="108" y="107"/>
                  <a:pt x="108" y="106"/>
                </a:cubicBezTo>
                <a:cubicBezTo>
                  <a:pt x="108" y="90"/>
                  <a:pt x="95" y="78"/>
                  <a:pt x="80" y="78"/>
                </a:cubicBezTo>
                <a:close/>
                <a:moveTo>
                  <a:pt x="130" y="94"/>
                </a:moveTo>
                <a:cubicBezTo>
                  <a:pt x="124" y="94"/>
                  <a:pt x="124" y="94"/>
                  <a:pt x="124" y="94"/>
                </a:cubicBezTo>
                <a:cubicBezTo>
                  <a:pt x="123" y="90"/>
                  <a:pt x="122" y="86"/>
                  <a:pt x="119" y="82"/>
                </a:cubicBezTo>
                <a:cubicBezTo>
                  <a:pt x="123" y="78"/>
                  <a:pt x="123" y="78"/>
                  <a:pt x="123" y="78"/>
                </a:cubicBezTo>
                <a:cubicBezTo>
                  <a:pt x="125" y="77"/>
                  <a:pt x="125" y="75"/>
                  <a:pt x="125" y="74"/>
                </a:cubicBezTo>
                <a:cubicBezTo>
                  <a:pt x="125" y="72"/>
                  <a:pt x="125" y="70"/>
                  <a:pt x="123" y="69"/>
                </a:cubicBezTo>
                <a:cubicBezTo>
                  <a:pt x="117" y="62"/>
                  <a:pt x="117" y="62"/>
                  <a:pt x="117" y="62"/>
                </a:cubicBezTo>
                <a:cubicBezTo>
                  <a:pt x="114" y="60"/>
                  <a:pt x="110" y="60"/>
                  <a:pt x="107" y="62"/>
                </a:cubicBezTo>
                <a:cubicBezTo>
                  <a:pt x="103" y="66"/>
                  <a:pt x="103" y="66"/>
                  <a:pt x="103" y="66"/>
                </a:cubicBezTo>
                <a:cubicBezTo>
                  <a:pt x="100" y="64"/>
                  <a:pt x="96" y="62"/>
                  <a:pt x="91" y="61"/>
                </a:cubicBezTo>
                <a:cubicBezTo>
                  <a:pt x="91" y="56"/>
                  <a:pt x="91" y="56"/>
                  <a:pt x="91" y="56"/>
                </a:cubicBezTo>
                <a:cubicBezTo>
                  <a:pt x="91" y="52"/>
                  <a:pt x="88" y="49"/>
                  <a:pt x="85" y="49"/>
                </a:cubicBezTo>
                <a:cubicBezTo>
                  <a:pt x="75" y="49"/>
                  <a:pt x="75" y="49"/>
                  <a:pt x="75" y="49"/>
                </a:cubicBezTo>
                <a:cubicBezTo>
                  <a:pt x="72" y="49"/>
                  <a:pt x="69" y="52"/>
                  <a:pt x="69" y="56"/>
                </a:cubicBezTo>
                <a:cubicBezTo>
                  <a:pt x="69" y="61"/>
                  <a:pt x="69" y="61"/>
                  <a:pt x="69" y="61"/>
                </a:cubicBezTo>
                <a:cubicBezTo>
                  <a:pt x="64" y="62"/>
                  <a:pt x="60" y="64"/>
                  <a:pt x="57" y="66"/>
                </a:cubicBezTo>
                <a:cubicBezTo>
                  <a:pt x="53" y="62"/>
                  <a:pt x="53" y="62"/>
                  <a:pt x="53" y="62"/>
                </a:cubicBezTo>
                <a:cubicBezTo>
                  <a:pt x="51" y="61"/>
                  <a:pt x="50" y="60"/>
                  <a:pt x="48" y="60"/>
                </a:cubicBezTo>
                <a:cubicBezTo>
                  <a:pt x="46" y="60"/>
                  <a:pt x="45" y="61"/>
                  <a:pt x="43" y="62"/>
                </a:cubicBezTo>
                <a:cubicBezTo>
                  <a:pt x="37" y="69"/>
                  <a:pt x="37" y="69"/>
                  <a:pt x="37" y="69"/>
                </a:cubicBezTo>
                <a:cubicBezTo>
                  <a:pt x="35" y="70"/>
                  <a:pt x="35" y="72"/>
                  <a:pt x="35" y="74"/>
                </a:cubicBezTo>
                <a:cubicBezTo>
                  <a:pt x="35" y="75"/>
                  <a:pt x="35" y="77"/>
                  <a:pt x="37" y="78"/>
                </a:cubicBezTo>
                <a:cubicBezTo>
                  <a:pt x="40" y="82"/>
                  <a:pt x="40" y="82"/>
                  <a:pt x="40" y="82"/>
                </a:cubicBezTo>
                <a:cubicBezTo>
                  <a:pt x="38" y="86"/>
                  <a:pt x="37" y="90"/>
                  <a:pt x="35" y="94"/>
                </a:cubicBezTo>
                <a:cubicBezTo>
                  <a:pt x="30" y="94"/>
                  <a:pt x="30" y="94"/>
                  <a:pt x="30" y="94"/>
                </a:cubicBezTo>
                <a:cubicBezTo>
                  <a:pt x="26" y="94"/>
                  <a:pt x="23" y="97"/>
                  <a:pt x="23" y="101"/>
                </a:cubicBezTo>
                <a:cubicBezTo>
                  <a:pt x="23" y="111"/>
                  <a:pt x="23" y="111"/>
                  <a:pt x="23" y="111"/>
                </a:cubicBezTo>
                <a:cubicBezTo>
                  <a:pt x="23" y="114"/>
                  <a:pt x="26" y="117"/>
                  <a:pt x="30" y="117"/>
                </a:cubicBezTo>
                <a:cubicBezTo>
                  <a:pt x="38" y="117"/>
                  <a:pt x="38" y="117"/>
                  <a:pt x="38" y="117"/>
                </a:cubicBezTo>
                <a:cubicBezTo>
                  <a:pt x="39" y="117"/>
                  <a:pt x="41" y="116"/>
                  <a:pt x="41" y="114"/>
                </a:cubicBezTo>
                <a:cubicBezTo>
                  <a:pt x="41" y="112"/>
                  <a:pt x="39" y="111"/>
                  <a:pt x="38" y="111"/>
                </a:cubicBezTo>
                <a:cubicBezTo>
                  <a:pt x="30" y="111"/>
                  <a:pt x="30" y="111"/>
                  <a:pt x="30" y="111"/>
                </a:cubicBezTo>
                <a:cubicBezTo>
                  <a:pt x="29" y="111"/>
                  <a:pt x="29" y="111"/>
                  <a:pt x="29" y="111"/>
                </a:cubicBezTo>
                <a:cubicBezTo>
                  <a:pt x="29" y="101"/>
                  <a:pt x="29" y="101"/>
                  <a:pt x="29" y="101"/>
                </a:cubicBezTo>
                <a:cubicBezTo>
                  <a:pt x="29" y="101"/>
                  <a:pt x="29" y="100"/>
                  <a:pt x="30" y="100"/>
                </a:cubicBezTo>
                <a:cubicBezTo>
                  <a:pt x="38" y="100"/>
                  <a:pt x="38" y="100"/>
                  <a:pt x="38" y="100"/>
                </a:cubicBezTo>
                <a:cubicBezTo>
                  <a:pt x="39" y="100"/>
                  <a:pt x="40" y="99"/>
                  <a:pt x="41" y="98"/>
                </a:cubicBezTo>
                <a:cubicBezTo>
                  <a:pt x="42" y="93"/>
                  <a:pt x="44" y="88"/>
                  <a:pt x="47" y="84"/>
                </a:cubicBezTo>
                <a:cubicBezTo>
                  <a:pt x="47" y="82"/>
                  <a:pt x="47" y="81"/>
                  <a:pt x="46" y="80"/>
                </a:cubicBezTo>
                <a:cubicBezTo>
                  <a:pt x="41" y="74"/>
                  <a:pt x="41" y="74"/>
                  <a:pt x="41" y="74"/>
                </a:cubicBezTo>
                <a:cubicBezTo>
                  <a:pt x="41" y="74"/>
                  <a:pt x="40" y="74"/>
                  <a:pt x="40" y="74"/>
                </a:cubicBezTo>
                <a:cubicBezTo>
                  <a:pt x="40" y="74"/>
                  <a:pt x="41" y="73"/>
                  <a:pt x="41" y="73"/>
                </a:cubicBezTo>
                <a:cubicBezTo>
                  <a:pt x="47" y="66"/>
                  <a:pt x="47" y="66"/>
                  <a:pt x="47" y="66"/>
                </a:cubicBezTo>
                <a:cubicBezTo>
                  <a:pt x="48" y="66"/>
                  <a:pt x="48" y="66"/>
                  <a:pt x="48" y="66"/>
                </a:cubicBezTo>
                <a:cubicBezTo>
                  <a:pt x="48" y="66"/>
                  <a:pt x="48" y="66"/>
                  <a:pt x="48" y="66"/>
                </a:cubicBezTo>
                <a:cubicBezTo>
                  <a:pt x="54" y="72"/>
                  <a:pt x="54" y="72"/>
                  <a:pt x="54" y="72"/>
                </a:cubicBezTo>
                <a:cubicBezTo>
                  <a:pt x="55" y="73"/>
                  <a:pt x="57" y="73"/>
                  <a:pt x="58" y="73"/>
                </a:cubicBezTo>
                <a:cubicBezTo>
                  <a:pt x="62" y="70"/>
                  <a:pt x="67" y="68"/>
                  <a:pt x="72" y="67"/>
                </a:cubicBezTo>
                <a:cubicBezTo>
                  <a:pt x="74" y="66"/>
                  <a:pt x="75" y="65"/>
                  <a:pt x="75" y="64"/>
                </a:cubicBezTo>
                <a:cubicBezTo>
                  <a:pt x="75" y="56"/>
                  <a:pt x="75" y="56"/>
                  <a:pt x="75" y="56"/>
                </a:cubicBezTo>
                <a:cubicBezTo>
                  <a:pt x="75" y="55"/>
                  <a:pt x="75" y="55"/>
                  <a:pt x="75" y="55"/>
                </a:cubicBezTo>
                <a:cubicBezTo>
                  <a:pt x="85" y="55"/>
                  <a:pt x="85" y="55"/>
                  <a:pt x="85" y="55"/>
                </a:cubicBezTo>
                <a:cubicBezTo>
                  <a:pt x="85" y="55"/>
                  <a:pt x="85" y="55"/>
                  <a:pt x="85" y="56"/>
                </a:cubicBezTo>
                <a:cubicBezTo>
                  <a:pt x="85" y="64"/>
                  <a:pt x="85" y="64"/>
                  <a:pt x="85" y="64"/>
                </a:cubicBezTo>
                <a:cubicBezTo>
                  <a:pt x="85" y="65"/>
                  <a:pt x="86" y="66"/>
                  <a:pt x="88" y="67"/>
                </a:cubicBezTo>
                <a:cubicBezTo>
                  <a:pt x="93" y="68"/>
                  <a:pt x="98" y="70"/>
                  <a:pt x="102" y="72"/>
                </a:cubicBezTo>
                <a:cubicBezTo>
                  <a:pt x="103" y="73"/>
                  <a:pt x="105" y="73"/>
                  <a:pt x="106" y="72"/>
                </a:cubicBezTo>
                <a:cubicBezTo>
                  <a:pt x="112" y="66"/>
                  <a:pt x="112" y="66"/>
                  <a:pt x="112" y="66"/>
                </a:cubicBezTo>
                <a:cubicBezTo>
                  <a:pt x="112" y="66"/>
                  <a:pt x="112" y="66"/>
                  <a:pt x="112" y="66"/>
                </a:cubicBezTo>
                <a:cubicBezTo>
                  <a:pt x="119" y="73"/>
                  <a:pt x="119" y="73"/>
                  <a:pt x="119" y="73"/>
                </a:cubicBezTo>
                <a:cubicBezTo>
                  <a:pt x="119" y="73"/>
                  <a:pt x="119" y="74"/>
                  <a:pt x="119" y="74"/>
                </a:cubicBezTo>
                <a:cubicBezTo>
                  <a:pt x="119" y="74"/>
                  <a:pt x="119" y="74"/>
                  <a:pt x="119" y="74"/>
                </a:cubicBezTo>
                <a:cubicBezTo>
                  <a:pt x="114" y="80"/>
                  <a:pt x="114" y="80"/>
                  <a:pt x="114" y="80"/>
                </a:cubicBezTo>
                <a:cubicBezTo>
                  <a:pt x="113" y="81"/>
                  <a:pt x="112" y="82"/>
                  <a:pt x="113" y="84"/>
                </a:cubicBezTo>
                <a:cubicBezTo>
                  <a:pt x="116" y="88"/>
                  <a:pt x="118" y="93"/>
                  <a:pt x="119" y="98"/>
                </a:cubicBezTo>
                <a:cubicBezTo>
                  <a:pt x="119" y="99"/>
                  <a:pt x="121" y="100"/>
                  <a:pt x="122" y="100"/>
                </a:cubicBezTo>
                <a:cubicBezTo>
                  <a:pt x="130" y="100"/>
                  <a:pt x="130" y="100"/>
                  <a:pt x="130" y="100"/>
                </a:cubicBezTo>
                <a:cubicBezTo>
                  <a:pt x="130" y="100"/>
                  <a:pt x="131" y="101"/>
                  <a:pt x="131" y="101"/>
                </a:cubicBezTo>
                <a:cubicBezTo>
                  <a:pt x="131" y="111"/>
                  <a:pt x="131" y="111"/>
                  <a:pt x="131" y="111"/>
                </a:cubicBezTo>
                <a:cubicBezTo>
                  <a:pt x="131" y="111"/>
                  <a:pt x="130" y="111"/>
                  <a:pt x="130" y="111"/>
                </a:cubicBezTo>
                <a:cubicBezTo>
                  <a:pt x="122" y="111"/>
                  <a:pt x="122" y="111"/>
                  <a:pt x="122" y="111"/>
                </a:cubicBezTo>
                <a:cubicBezTo>
                  <a:pt x="120" y="111"/>
                  <a:pt x="119" y="112"/>
                  <a:pt x="119" y="114"/>
                </a:cubicBezTo>
                <a:cubicBezTo>
                  <a:pt x="119" y="116"/>
                  <a:pt x="120" y="117"/>
                  <a:pt x="122" y="117"/>
                </a:cubicBezTo>
                <a:cubicBezTo>
                  <a:pt x="130" y="117"/>
                  <a:pt x="130" y="117"/>
                  <a:pt x="130" y="117"/>
                </a:cubicBezTo>
                <a:cubicBezTo>
                  <a:pt x="134" y="117"/>
                  <a:pt x="137" y="114"/>
                  <a:pt x="137" y="111"/>
                </a:cubicBezTo>
                <a:cubicBezTo>
                  <a:pt x="137" y="101"/>
                  <a:pt x="137" y="101"/>
                  <a:pt x="137" y="101"/>
                </a:cubicBezTo>
                <a:cubicBezTo>
                  <a:pt x="137" y="97"/>
                  <a:pt x="134" y="94"/>
                  <a:pt x="130" y="94"/>
                </a:cubicBezTo>
                <a:close/>
                <a:moveTo>
                  <a:pt x="27" y="19"/>
                </a:moveTo>
                <a:cubicBezTo>
                  <a:pt x="28" y="19"/>
                  <a:pt x="28" y="19"/>
                  <a:pt x="29" y="18"/>
                </a:cubicBezTo>
                <a:cubicBezTo>
                  <a:pt x="29" y="18"/>
                  <a:pt x="30" y="17"/>
                  <a:pt x="30" y="16"/>
                </a:cubicBezTo>
                <a:cubicBezTo>
                  <a:pt x="30" y="15"/>
                  <a:pt x="29" y="15"/>
                  <a:pt x="29" y="14"/>
                </a:cubicBezTo>
                <a:cubicBezTo>
                  <a:pt x="28" y="13"/>
                  <a:pt x="28" y="13"/>
                  <a:pt x="27" y="13"/>
                </a:cubicBezTo>
                <a:cubicBezTo>
                  <a:pt x="26" y="13"/>
                  <a:pt x="25" y="13"/>
                  <a:pt x="25" y="14"/>
                </a:cubicBezTo>
                <a:cubicBezTo>
                  <a:pt x="24" y="15"/>
                  <a:pt x="24" y="15"/>
                  <a:pt x="24" y="16"/>
                </a:cubicBezTo>
                <a:cubicBezTo>
                  <a:pt x="24" y="17"/>
                  <a:pt x="24" y="18"/>
                  <a:pt x="25" y="18"/>
                </a:cubicBezTo>
                <a:cubicBezTo>
                  <a:pt x="25" y="19"/>
                  <a:pt x="26" y="19"/>
                  <a:pt x="27" y="19"/>
                </a:cubicBezTo>
                <a:close/>
                <a:moveTo>
                  <a:pt x="37" y="19"/>
                </a:moveTo>
                <a:cubicBezTo>
                  <a:pt x="38" y="19"/>
                  <a:pt x="39" y="19"/>
                  <a:pt x="39" y="18"/>
                </a:cubicBezTo>
                <a:cubicBezTo>
                  <a:pt x="40" y="18"/>
                  <a:pt x="40" y="17"/>
                  <a:pt x="40" y="16"/>
                </a:cubicBezTo>
                <a:cubicBezTo>
                  <a:pt x="40" y="15"/>
                  <a:pt x="40" y="15"/>
                  <a:pt x="39" y="14"/>
                </a:cubicBezTo>
                <a:cubicBezTo>
                  <a:pt x="39" y="13"/>
                  <a:pt x="38" y="13"/>
                  <a:pt x="37" y="13"/>
                </a:cubicBezTo>
                <a:cubicBezTo>
                  <a:pt x="36" y="13"/>
                  <a:pt x="36" y="13"/>
                  <a:pt x="35" y="14"/>
                </a:cubicBezTo>
                <a:cubicBezTo>
                  <a:pt x="35" y="15"/>
                  <a:pt x="34" y="15"/>
                  <a:pt x="34" y="16"/>
                </a:cubicBezTo>
                <a:cubicBezTo>
                  <a:pt x="34" y="17"/>
                  <a:pt x="35" y="18"/>
                  <a:pt x="35" y="18"/>
                </a:cubicBezTo>
                <a:cubicBezTo>
                  <a:pt x="36" y="19"/>
                  <a:pt x="36" y="19"/>
                  <a:pt x="37" y="19"/>
                </a:cubicBezTo>
                <a:close/>
                <a:moveTo>
                  <a:pt x="16" y="19"/>
                </a:moveTo>
                <a:cubicBezTo>
                  <a:pt x="17" y="19"/>
                  <a:pt x="18" y="19"/>
                  <a:pt x="18" y="18"/>
                </a:cubicBezTo>
                <a:cubicBezTo>
                  <a:pt x="19" y="18"/>
                  <a:pt x="19" y="17"/>
                  <a:pt x="19" y="16"/>
                </a:cubicBezTo>
                <a:cubicBezTo>
                  <a:pt x="19" y="15"/>
                  <a:pt x="19" y="15"/>
                  <a:pt x="18" y="14"/>
                </a:cubicBezTo>
                <a:cubicBezTo>
                  <a:pt x="18" y="13"/>
                  <a:pt x="17" y="13"/>
                  <a:pt x="16" y="13"/>
                </a:cubicBezTo>
                <a:cubicBezTo>
                  <a:pt x="15" y="13"/>
                  <a:pt x="15" y="13"/>
                  <a:pt x="14" y="14"/>
                </a:cubicBezTo>
                <a:cubicBezTo>
                  <a:pt x="14" y="15"/>
                  <a:pt x="13" y="15"/>
                  <a:pt x="13" y="16"/>
                </a:cubicBezTo>
                <a:cubicBezTo>
                  <a:pt x="13" y="17"/>
                  <a:pt x="14" y="18"/>
                  <a:pt x="14" y="18"/>
                </a:cubicBezTo>
                <a:cubicBezTo>
                  <a:pt x="15" y="19"/>
                  <a:pt x="15" y="19"/>
                  <a:pt x="16" y="19"/>
                </a:cubicBezTo>
                <a:close/>
              </a:path>
            </a:pathLst>
          </a:custGeom>
          <a:gradFill>
            <a:gsLst>
              <a:gs pos="0">
                <a:srgbClr val="00C0FF"/>
              </a:gs>
              <a:gs pos="93000">
                <a:srgbClr val="5558FF"/>
              </a:gs>
              <a:gs pos="100000">
                <a:srgbClr val="5558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grpSp>
        <p:nvGrpSpPr>
          <p:cNvPr id="505" name="Google Shape;505;p14"/>
          <p:cNvGrpSpPr/>
          <p:nvPr/>
        </p:nvGrpSpPr>
        <p:grpSpPr>
          <a:xfrm>
            <a:off x="1452275" y="5171588"/>
            <a:ext cx="471948" cy="474984"/>
            <a:chOff x="11561636" y="6155304"/>
            <a:chExt cx="493713" cy="496887"/>
          </a:xfrm>
        </p:grpSpPr>
        <p:sp>
          <p:nvSpPr>
            <p:cNvPr id="506" name="Google Shape;506;p14"/>
            <p:cNvSpPr/>
            <p:nvPr/>
          </p:nvSpPr>
          <p:spPr>
            <a:xfrm>
              <a:off x="11561636" y="6155304"/>
              <a:ext cx="223838" cy="223837"/>
            </a:xfrm>
            <a:custGeom>
              <a:rect b="b" l="l" r="r" t="t"/>
              <a:pathLst>
                <a:path extrusionOk="0" h="65" w="65">
                  <a:moveTo>
                    <a:pt x="5" y="65"/>
                  </a:moveTo>
                  <a:cubicBezTo>
                    <a:pt x="60" y="65"/>
                    <a:pt x="60" y="65"/>
                    <a:pt x="60" y="65"/>
                  </a:cubicBezTo>
                  <a:cubicBezTo>
                    <a:pt x="63" y="65"/>
                    <a:pt x="65" y="63"/>
                    <a:pt x="65" y="60"/>
                  </a:cubicBezTo>
                  <a:cubicBezTo>
                    <a:pt x="65" y="5"/>
                    <a:pt x="65" y="5"/>
                    <a:pt x="65" y="5"/>
                  </a:cubicBezTo>
                  <a:cubicBezTo>
                    <a:pt x="65" y="2"/>
                    <a:pt x="63" y="0"/>
                    <a:pt x="60" y="0"/>
                  </a:cubicBezTo>
                  <a:cubicBezTo>
                    <a:pt x="5" y="0"/>
                    <a:pt x="5" y="0"/>
                    <a:pt x="5" y="0"/>
                  </a:cubicBezTo>
                  <a:cubicBezTo>
                    <a:pt x="2" y="0"/>
                    <a:pt x="0" y="2"/>
                    <a:pt x="0" y="5"/>
                  </a:cubicBezTo>
                  <a:cubicBezTo>
                    <a:pt x="0" y="60"/>
                    <a:pt x="0" y="60"/>
                    <a:pt x="0" y="60"/>
                  </a:cubicBezTo>
                  <a:cubicBezTo>
                    <a:pt x="0" y="63"/>
                    <a:pt x="2" y="65"/>
                    <a:pt x="5" y="65"/>
                  </a:cubicBezTo>
                  <a:close/>
                  <a:moveTo>
                    <a:pt x="10" y="10"/>
                  </a:moveTo>
                  <a:cubicBezTo>
                    <a:pt x="55" y="10"/>
                    <a:pt x="55" y="10"/>
                    <a:pt x="55" y="10"/>
                  </a:cubicBezTo>
                  <a:cubicBezTo>
                    <a:pt x="55" y="55"/>
                    <a:pt x="55" y="55"/>
                    <a:pt x="55" y="55"/>
                  </a:cubicBezTo>
                  <a:cubicBezTo>
                    <a:pt x="10" y="55"/>
                    <a:pt x="10" y="55"/>
                    <a:pt x="10" y="55"/>
                  </a:cubicBezTo>
                  <a:lnTo>
                    <a:pt x="10" y="10"/>
                  </a:lnTo>
                  <a:close/>
                </a:path>
              </a:pathLst>
            </a:custGeom>
            <a:gradFill>
              <a:gsLst>
                <a:gs pos="0">
                  <a:srgbClr val="00C0FF"/>
                </a:gs>
                <a:gs pos="93000">
                  <a:srgbClr val="5558FF"/>
                </a:gs>
                <a:gs pos="100000">
                  <a:srgbClr val="5558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07" name="Google Shape;507;p14"/>
            <p:cNvSpPr/>
            <p:nvPr/>
          </p:nvSpPr>
          <p:spPr>
            <a:xfrm>
              <a:off x="11833099" y="6155304"/>
              <a:ext cx="222250" cy="223837"/>
            </a:xfrm>
            <a:custGeom>
              <a:rect b="b" l="l" r="r" t="t"/>
              <a:pathLst>
                <a:path extrusionOk="0" h="65" w="65">
                  <a:moveTo>
                    <a:pt x="65" y="5"/>
                  </a:moveTo>
                  <a:cubicBezTo>
                    <a:pt x="65" y="2"/>
                    <a:pt x="63" y="0"/>
                    <a:pt x="60" y="0"/>
                  </a:cubicBezTo>
                  <a:cubicBezTo>
                    <a:pt x="5" y="0"/>
                    <a:pt x="5" y="0"/>
                    <a:pt x="5" y="0"/>
                  </a:cubicBezTo>
                  <a:cubicBezTo>
                    <a:pt x="2" y="0"/>
                    <a:pt x="0" y="2"/>
                    <a:pt x="0" y="5"/>
                  </a:cubicBezTo>
                  <a:cubicBezTo>
                    <a:pt x="0" y="60"/>
                    <a:pt x="0" y="60"/>
                    <a:pt x="0" y="60"/>
                  </a:cubicBezTo>
                  <a:cubicBezTo>
                    <a:pt x="0" y="63"/>
                    <a:pt x="2" y="65"/>
                    <a:pt x="5" y="65"/>
                  </a:cubicBezTo>
                  <a:cubicBezTo>
                    <a:pt x="60" y="65"/>
                    <a:pt x="60" y="65"/>
                    <a:pt x="60" y="65"/>
                  </a:cubicBezTo>
                  <a:cubicBezTo>
                    <a:pt x="63" y="65"/>
                    <a:pt x="65" y="63"/>
                    <a:pt x="65" y="60"/>
                  </a:cubicBezTo>
                  <a:lnTo>
                    <a:pt x="65" y="5"/>
                  </a:lnTo>
                  <a:close/>
                  <a:moveTo>
                    <a:pt x="55" y="55"/>
                  </a:moveTo>
                  <a:cubicBezTo>
                    <a:pt x="10" y="55"/>
                    <a:pt x="10" y="55"/>
                    <a:pt x="10" y="55"/>
                  </a:cubicBezTo>
                  <a:cubicBezTo>
                    <a:pt x="10" y="10"/>
                    <a:pt x="10" y="10"/>
                    <a:pt x="10" y="10"/>
                  </a:cubicBezTo>
                  <a:cubicBezTo>
                    <a:pt x="55" y="10"/>
                    <a:pt x="55" y="10"/>
                    <a:pt x="55" y="10"/>
                  </a:cubicBezTo>
                  <a:lnTo>
                    <a:pt x="55" y="55"/>
                  </a:lnTo>
                  <a:close/>
                </a:path>
              </a:pathLst>
            </a:custGeom>
            <a:gradFill>
              <a:gsLst>
                <a:gs pos="0">
                  <a:srgbClr val="00C0FF"/>
                </a:gs>
                <a:gs pos="93000">
                  <a:srgbClr val="5558FF"/>
                </a:gs>
                <a:gs pos="100000">
                  <a:srgbClr val="5558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08" name="Google Shape;508;p14"/>
            <p:cNvSpPr/>
            <p:nvPr/>
          </p:nvSpPr>
          <p:spPr>
            <a:xfrm>
              <a:off x="11561636" y="6428354"/>
              <a:ext cx="223838" cy="223837"/>
            </a:xfrm>
            <a:custGeom>
              <a:rect b="b" l="l" r="r" t="t"/>
              <a:pathLst>
                <a:path extrusionOk="0" h="65" w="65">
                  <a:moveTo>
                    <a:pt x="5" y="65"/>
                  </a:moveTo>
                  <a:cubicBezTo>
                    <a:pt x="60" y="65"/>
                    <a:pt x="60" y="65"/>
                    <a:pt x="60" y="65"/>
                  </a:cubicBezTo>
                  <a:cubicBezTo>
                    <a:pt x="63" y="65"/>
                    <a:pt x="65" y="63"/>
                    <a:pt x="65" y="60"/>
                  </a:cubicBezTo>
                  <a:cubicBezTo>
                    <a:pt x="65" y="5"/>
                    <a:pt x="65" y="5"/>
                    <a:pt x="65" y="5"/>
                  </a:cubicBezTo>
                  <a:cubicBezTo>
                    <a:pt x="65" y="2"/>
                    <a:pt x="63" y="0"/>
                    <a:pt x="60" y="0"/>
                  </a:cubicBezTo>
                  <a:cubicBezTo>
                    <a:pt x="5" y="0"/>
                    <a:pt x="5" y="0"/>
                    <a:pt x="5" y="0"/>
                  </a:cubicBezTo>
                  <a:cubicBezTo>
                    <a:pt x="2" y="0"/>
                    <a:pt x="0" y="2"/>
                    <a:pt x="0" y="5"/>
                  </a:cubicBezTo>
                  <a:cubicBezTo>
                    <a:pt x="0" y="60"/>
                    <a:pt x="0" y="60"/>
                    <a:pt x="0" y="60"/>
                  </a:cubicBezTo>
                  <a:cubicBezTo>
                    <a:pt x="0" y="63"/>
                    <a:pt x="2" y="65"/>
                    <a:pt x="5" y="65"/>
                  </a:cubicBezTo>
                  <a:close/>
                  <a:moveTo>
                    <a:pt x="10" y="10"/>
                  </a:moveTo>
                  <a:cubicBezTo>
                    <a:pt x="55" y="10"/>
                    <a:pt x="55" y="10"/>
                    <a:pt x="55" y="10"/>
                  </a:cubicBezTo>
                  <a:cubicBezTo>
                    <a:pt x="55" y="55"/>
                    <a:pt x="55" y="55"/>
                    <a:pt x="55" y="55"/>
                  </a:cubicBezTo>
                  <a:cubicBezTo>
                    <a:pt x="10" y="55"/>
                    <a:pt x="10" y="55"/>
                    <a:pt x="10" y="55"/>
                  </a:cubicBezTo>
                  <a:lnTo>
                    <a:pt x="10" y="10"/>
                  </a:lnTo>
                  <a:close/>
                </a:path>
              </a:pathLst>
            </a:custGeom>
            <a:gradFill>
              <a:gsLst>
                <a:gs pos="0">
                  <a:srgbClr val="00C0FF"/>
                </a:gs>
                <a:gs pos="93000">
                  <a:srgbClr val="5558FF"/>
                </a:gs>
                <a:gs pos="100000">
                  <a:srgbClr val="5558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09" name="Google Shape;509;p14"/>
            <p:cNvSpPr/>
            <p:nvPr/>
          </p:nvSpPr>
          <p:spPr>
            <a:xfrm>
              <a:off x="11833099" y="6428354"/>
              <a:ext cx="222250" cy="223837"/>
            </a:xfrm>
            <a:custGeom>
              <a:rect b="b" l="l" r="r" t="t"/>
              <a:pathLst>
                <a:path extrusionOk="0" h="65" w="65">
                  <a:moveTo>
                    <a:pt x="60" y="0"/>
                  </a:moveTo>
                  <a:cubicBezTo>
                    <a:pt x="5" y="0"/>
                    <a:pt x="5" y="0"/>
                    <a:pt x="5" y="0"/>
                  </a:cubicBezTo>
                  <a:cubicBezTo>
                    <a:pt x="2" y="0"/>
                    <a:pt x="0" y="2"/>
                    <a:pt x="0" y="5"/>
                  </a:cubicBezTo>
                  <a:cubicBezTo>
                    <a:pt x="0" y="60"/>
                    <a:pt x="0" y="60"/>
                    <a:pt x="0" y="60"/>
                  </a:cubicBezTo>
                  <a:cubicBezTo>
                    <a:pt x="0" y="63"/>
                    <a:pt x="2" y="65"/>
                    <a:pt x="5" y="65"/>
                  </a:cubicBezTo>
                  <a:cubicBezTo>
                    <a:pt x="60" y="65"/>
                    <a:pt x="60" y="65"/>
                    <a:pt x="60" y="65"/>
                  </a:cubicBezTo>
                  <a:cubicBezTo>
                    <a:pt x="63" y="65"/>
                    <a:pt x="65" y="63"/>
                    <a:pt x="65" y="60"/>
                  </a:cubicBezTo>
                  <a:cubicBezTo>
                    <a:pt x="65" y="5"/>
                    <a:pt x="65" y="5"/>
                    <a:pt x="65" y="5"/>
                  </a:cubicBezTo>
                  <a:cubicBezTo>
                    <a:pt x="65" y="2"/>
                    <a:pt x="63" y="0"/>
                    <a:pt x="60" y="0"/>
                  </a:cubicBezTo>
                  <a:close/>
                  <a:moveTo>
                    <a:pt x="55" y="55"/>
                  </a:moveTo>
                  <a:cubicBezTo>
                    <a:pt x="10" y="55"/>
                    <a:pt x="10" y="55"/>
                    <a:pt x="10" y="55"/>
                  </a:cubicBezTo>
                  <a:cubicBezTo>
                    <a:pt x="10" y="10"/>
                    <a:pt x="10" y="10"/>
                    <a:pt x="10" y="10"/>
                  </a:cubicBezTo>
                  <a:cubicBezTo>
                    <a:pt x="55" y="10"/>
                    <a:pt x="55" y="10"/>
                    <a:pt x="55" y="10"/>
                  </a:cubicBezTo>
                  <a:lnTo>
                    <a:pt x="55" y="55"/>
                  </a:lnTo>
                  <a:close/>
                </a:path>
              </a:pathLst>
            </a:custGeom>
            <a:gradFill>
              <a:gsLst>
                <a:gs pos="0">
                  <a:srgbClr val="00C0FF"/>
                </a:gs>
                <a:gs pos="93000">
                  <a:srgbClr val="5558FF"/>
                </a:gs>
                <a:gs pos="100000">
                  <a:srgbClr val="5558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grpSp>
      <p:sp>
        <p:nvSpPr>
          <p:cNvPr id="510" name="Google Shape;510;p14"/>
          <p:cNvSpPr/>
          <p:nvPr/>
        </p:nvSpPr>
        <p:spPr>
          <a:xfrm>
            <a:off x="1359001" y="3670201"/>
            <a:ext cx="629444" cy="725640"/>
          </a:xfrm>
          <a:custGeom>
            <a:rect b="b" l="l" r="r" t="t"/>
            <a:pathLst>
              <a:path extrusionOk="0" h="160" w="140">
                <a:moveTo>
                  <a:pt x="70" y="143"/>
                </a:moveTo>
                <a:cubicBezTo>
                  <a:pt x="68" y="143"/>
                  <a:pt x="67" y="145"/>
                  <a:pt x="67" y="146"/>
                </a:cubicBezTo>
                <a:cubicBezTo>
                  <a:pt x="67" y="154"/>
                  <a:pt x="67" y="154"/>
                  <a:pt x="67" y="154"/>
                </a:cubicBezTo>
                <a:cubicBezTo>
                  <a:pt x="41" y="154"/>
                  <a:pt x="41" y="154"/>
                  <a:pt x="41" y="154"/>
                </a:cubicBezTo>
                <a:cubicBezTo>
                  <a:pt x="40" y="154"/>
                  <a:pt x="38" y="155"/>
                  <a:pt x="38" y="157"/>
                </a:cubicBezTo>
                <a:cubicBezTo>
                  <a:pt x="38" y="159"/>
                  <a:pt x="40" y="160"/>
                  <a:pt x="41" y="160"/>
                </a:cubicBezTo>
                <a:cubicBezTo>
                  <a:pt x="98" y="160"/>
                  <a:pt x="98" y="160"/>
                  <a:pt x="98" y="160"/>
                </a:cubicBezTo>
                <a:cubicBezTo>
                  <a:pt x="100" y="160"/>
                  <a:pt x="101" y="159"/>
                  <a:pt x="101" y="157"/>
                </a:cubicBezTo>
                <a:cubicBezTo>
                  <a:pt x="101" y="155"/>
                  <a:pt x="100" y="154"/>
                  <a:pt x="98" y="154"/>
                </a:cubicBezTo>
                <a:cubicBezTo>
                  <a:pt x="73" y="154"/>
                  <a:pt x="73" y="154"/>
                  <a:pt x="73" y="154"/>
                </a:cubicBezTo>
                <a:cubicBezTo>
                  <a:pt x="73" y="146"/>
                  <a:pt x="73" y="146"/>
                  <a:pt x="73" y="146"/>
                </a:cubicBezTo>
                <a:cubicBezTo>
                  <a:pt x="73" y="145"/>
                  <a:pt x="71" y="143"/>
                  <a:pt x="70" y="143"/>
                </a:cubicBezTo>
                <a:close/>
                <a:moveTo>
                  <a:pt x="7" y="135"/>
                </a:moveTo>
                <a:cubicBezTo>
                  <a:pt x="132" y="135"/>
                  <a:pt x="132" y="135"/>
                  <a:pt x="132" y="135"/>
                </a:cubicBezTo>
                <a:cubicBezTo>
                  <a:pt x="136" y="135"/>
                  <a:pt x="140" y="132"/>
                  <a:pt x="140" y="128"/>
                </a:cubicBezTo>
                <a:cubicBezTo>
                  <a:pt x="140" y="42"/>
                  <a:pt x="140" y="42"/>
                  <a:pt x="140" y="42"/>
                </a:cubicBezTo>
                <a:cubicBezTo>
                  <a:pt x="140" y="38"/>
                  <a:pt x="136" y="35"/>
                  <a:pt x="132" y="35"/>
                </a:cubicBezTo>
                <a:cubicBezTo>
                  <a:pt x="97" y="35"/>
                  <a:pt x="97" y="35"/>
                  <a:pt x="97" y="35"/>
                </a:cubicBezTo>
                <a:cubicBezTo>
                  <a:pt x="96" y="35"/>
                  <a:pt x="94" y="36"/>
                  <a:pt x="94" y="38"/>
                </a:cubicBezTo>
                <a:cubicBezTo>
                  <a:pt x="94" y="39"/>
                  <a:pt x="96" y="41"/>
                  <a:pt x="97" y="41"/>
                </a:cubicBezTo>
                <a:cubicBezTo>
                  <a:pt x="132" y="41"/>
                  <a:pt x="132" y="41"/>
                  <a:pt x="132" y="41"/>
                </a:cubicBezTo>
                <a:cubicBezTo>
                  <a:pt x="133" y="41"/>
                  <a:pt x="134" y="41"/>
                  <a:pt x="134" y="42"/>
                </a:cubicBezTo>
                <a:cubicBezTo>
                  <a:pt x="134" y="128"/>
                  <a:pt x="134" y="128"/>
                  <a:pt x="134" y="128"/>
                </a:cubicBezTo>
                <a:cubicBezTo>
                  <a:pt x="134" y="129"/>
                  <a:pt x="133" y="129"/>
                  <a:pt x="132" y="129"/>
                </a:cubicBezTo>
                <a:cubicBezTo>
                  <a:pt x="7" y="129"/>
                  <a:pt x="7" y="129"/>
                  <a:pt x="7" y="129"/>
                </a:cubicBezTo>
                <a:cubicBezTo>
                  <a:pt x="6" y="129"/>
                  <a:pt x="6" y="129"/>
                  <a:pt x="6" y="128"/>
                </a:cubicBezTo>
                <a:cubicBezTo>
                  <a:pt x="6" y="114"/>
                  <a:pt x="6" y="114"/>
                  <a:pt x="6" y="114"/>
                </a:cubicBezTo>
                <a:cubicBezTo>
                  <a:pt x="124" y="114"/>
                  <a:pt x="124" y="114"/>
                  <a:pt x="124" y="114"/>
                </a:cubicBezTo>
                <a:cubicBezTo>
                  <a:pt x="126" y="114"/>
                  <a:pt x="127" y="113"/>
                  <a:pt x="127" y="111"/>
                </a:cubicBezTo>
                <a:cubicBezTo>
                  <a:pt x="127" y="109"/>
                  <a:pt x="126" y="108"/>
                  <a:pt x="124" y="108"/>
                </a:cubicBezTo>
                <a:cubicBezTo>
                  <a:pt x="109" y="108"/>
                  <a:pt x="109" y="108"/>
                  <a:pt x="109" y="108"/>
                </a:cubicBezTo>
                <a:cubicBezTo>
                  <a:pt x="108" y="99"/>
                  <a:pt x="100" y="93"/>
                  <a:pt x="92" y="93"/>
                </a:cubicBezTo>
                <a:cubicBezTo>
                  <a:pt x="90" y="93"/>
                  <a:pt x="89" y="94"/>
                  <a:pt x="89" y="96"/>
                </a:cubicBezTo>
                <a:cubicBezTo>
                  <a:pt x="89" y="97"/>
                  <a:pt x="90" y="99"/>
                  <a:pt x="92" y="99"/>
                </a:cubicBezTo>
                <a:cubicBezTo>
                  <a:pt x="97" y="99"/>
                  <a:pt x="102" y="103"/>
                  <a:pt x="103" y="108"/>
                </a:cubicBezTo>
                <a:cubicBezTo>
                  <a:pt x="90" y="108"/>
                  <a:pt x="90" y="108"/>
                  <a:pt x="90" y="108"/>
                </a:cubicBezTo>
                <a:cubicBezTo>
                  <a:pt x="88" y="99"/>
                  <a:pt x="81" y="92"/>
                  <a:pt x="72" y="90"/>
                </a:cubicBezTo>
                <a:cubicBezTo>
                  <a:pt x="72" y="70"/>
                  <a:pt x="72" y="70"/>
                  <a:pt x="72" y="70"/>
                </a:cubicBezTo>
                <a:cubicBezTo>
                  <a:pt x="72" y="68"/>
                  <a:pt x="71" y="67"/>
                  <a:pt x="69" y="67"/>
                </a:cubicBezTo>
                <a:cubicBezTo>
                  <a:pt x="67" y="67"/>
                  <a:pt x="66" y="68"/>
                  <a:pt x="66" y="70"/>
                </a:cubicBezTo>
                <a:cubicBezTo>
                  <a:pt x="66" y="91"/>
                  <a:pt x="66" y="91"/>
                  <a:pt x="66" y="91"/>
                </a:cubicBezTo>
                <a:cubicBezTo>
                  <a:pt x="57" y="92"/>
                  <a:pt x="50" y="99"/>
                  <a:pt x="49" y="108"/>
                </a:cubicBezTo>
                <a:cubicBezTo>
                  <a:pt x="36" y="108"/>
                  <a:pt x="36" y="108"/>
                  <a:pt x="36" y="108"/>
                </a:cubicBezTo>
                <a:cubicBezTo>
                  <a:pt x="37" y="103"/>
                  <a:pt x="42" y="99"/>
                  <a:pt x="47" y="99"/>
                </a:cubicBezTo>
                <a:cubicBezTo>
                  <a:pt x="49" y="99"/>
                  <a:pt x="50" y="97"/>
                  <a:pt x="50" y="96"/>
                </a:cubicBezTo>
                <a:cubicBezTo>
                  <a:pt x="50" y="94"/>
                  <a:pt x="49" y="93"/>
                  <a:pt x="47" y="93"/>
                </a:cubicBezTo>
                <a:cubicBezTo>
                  <a:pt x="38" y="93"/>
                  <a:pt x="31" y="99"/>
                  <a:pt x="30" y="108"/>
                </a:cubicBezTo>
                <a:cubicBezTo>
                  <a:pt x="4" y="108"/>
                  <a:pt x="4" y="108"/>
                  <a:pt x="4" y="108"/>
                </a:cubicBezTo>
                <a:cubicBezTo>
                  <a:pt x="4" y="108"/>
                  <a:pt x="3" y="108"/>
                  <a:pt x="3" y="108"/>
                </a:cubicBezTo>
                <a:cubicBezTo>
                  <a:pt x="1" y="108"/>
                  <a:pt x="0" y="109"/>
                  <a:pt x="0" y="111"/>
                </a:cubicBezTo>
                <a:cubicBezTo>
                  <a:pt x="0" y="128"/>
                  <a:pt x="0" y="128"/>
                  <a:pt x="0" y="128"/>
                </a:cubicBezTo>
                <a:cubicBezTo>
                  <a:pt x="0" y="132"/>
                  <a:pt x="3" y="135"/>
                  <a:pt x="7" y="135"/>
                </a:cubicBezTo>
                <a:close/>
                <a:moveTo>
                  <a:pt x="69" y="96"/>
                </a:moveTo>
                <a:cubicBezTo>
                  <a:pt x="77" y="96"/>
                  <a:pt x="82" y="101"/>
                  <a:pt x="84" y="108"/>
                </a:cubicBezTo>
                <a:cubicBezTo>
                  <a:pt x="55" y="108"/>
                  <a:pt x="55" y="108"/>
                  <a:pt x="55" y="108"/>
                </a:cubicBezTo>
                <a:cubicBezTo>
                  <a:pt x="57" y="101"/>
                  <a:pt x="62" y="96"/>
                  <a:pt x="69" y="96"/>
                </a:cubicBezTo>
                <a:close/>
                <a:moveTo>
                  <a:pt x="3" y="101"/>
                </a:moveTo>
                <a:cubicBezTo>
                  <a:pt x="5" y="101"/>
                  <a:pt x="6" y="100"/>
                  <a:pt x="6" y="98"/>
                </a:cubicBezTo>
                <a:cubicBezTo>
                  <a:pt x="6" y="42"/>
                  <a:pt x="6" y="42"/>
                  <a:pt x="6" y="42"/>
                </a:cubicBezTo>
                <a:cubicBezTo>
                  <a:pt x="6" y="41"/>
                  <a:pt x="7" y="41"/>
                  <a:pt x="7" y="41"/>
                </a:cubicBezTo>
                <a:cubicBezTo>
                  <a:pt x="42" y="41"/>
                  <a:pt x="42" y="41"/>
                  <a:pt x="42" y="41"/>
                </a:cubicBezTo>
                <a:cubicBezTo>
                  <a:pt x="44" y="41"/>
                  <a:pt x="45" y="39"/>
                  <a:pt x="45" y="38"/>
                </a:cubicBezTo>
                <a:cubicBezTo>
                  <a:pt x="45" y="36"/>
                  <a:pt x="44" y="35"/>
                  <a:pt x="42" y="35"/>
                </a:cubicBezTo>
                <a:cubicBezTo>
                  <a:pt x="7" y="35"/>
                  <a:pt x="7" y="35"/>
                  <a:pt x="7" y="35"/>
                </a:cubicBezTo>
                <a:cubicBezTo>
                  <a:pt x="3" y="35"/>
                  <a:pt x="0" y="38"/>
                  <a:pt x="0" y="42"/>
                </a:cubicBezTo>
                <a:cubicBezTo>
                  <a:pt x="0" y="98"/>
                  <a:pt x="0" y="98"/>
                  <a:pt x="0" y="98"/>
                </a:cubicBezTo>
                <a:cubicBezTo>
                  <a:pt x="0" y="100"/>
                  <a:pt x="1" y="101"/>
                  <a:pt x="3" y="101"/>
                </a:cubicBezTo>
                <a:close/>
                <a:moveTo>
                  <a:pt x="70" y="119"/>
                </a:moveTo>
                <a:cubicBezTo>
                  <a:pt x="71" y="119"/>
                  <a:pt x="73" y="120"/>
                  <a:pt x="73" y="122"/>
                </a:cubicBezTo>
                <a:cubicBezTo>
                  <a:pt x="73" y="124"/>
                  <a:pt x="71" y="125"/>
                  <a:pt x="70" y="125"/>
                </a:cubicBezTo>
                <a:cubicBezTo>
                  <a:pt x="68" y="125"/>
                  <a:pt x="66" y="124"/>
                  <a:pt x="66" y="122"/>
                </a:cubicBezTo>
                <a:cubicBezTo>
                  <a:pt x="66" y="120"/>
                  <a:pt x="68" y="119"/>
                  <a:pt x="70" y="119"/>
                </a:cubicBezTo>
                <a:close/>
                <a:moveTo>
                  <a:pt x="43" y="74"/>
                </a:moveTo>
                <a:cubicBezTo>
                  <a:pt x="43" y="76"/>
                  <a:pt x="45" y="77"/>
                  <a:pt x="46" y="77"/>
                </a:cubicBezTo>
                <a:cubicBezTo>
                  <a:pt x="52" y="77"/>
                  <a:pt x="52" y="77"/>
                  <a:pt x="52" y="77"/>
                </a:cubicBezTo>
                <a:cubicBezTo>
                  <a:pt x="52" y="84"/>
                  <a:pt x="52" y="84"/>
                  <a:pt x="52" y="84"/>
                </a:cubicBezTo>
                <a:cubicBezTo>
                  <a:pt x="52" y="86"/>
                  <a:pt x="54" y="87"/>
                  <a:pt x="55" y="87"/>
                </a:cubicBezTo>
                <a:cubicBezTo>
                  <a:pt x="57" y="87"/>
                  <a:pt x="58" y="86"/>
                  <a:pt x="58" y="84"/>
                </a:cubicBezTo>
                <a:cubicBezTo>
                  <a:pt x="58" y="77"/>
                  <a:pt x="58" y="77"/>
                  <a:pt x="58" y="77"/>
                </a:cubicBezTo>
                <a:cubicBezTo>
                  <a:pt x="59" y="77"/>
                  <a:pt x="59" y="77"/>
                  <a:pt x="59" y="77"/>
                </a:cubicBezTo>
                <a:cubicBezTo>
                  <a:pt x="60" y="77"/>
                  <a:pt x="62" y="76"/>
                  <a:pt x="62" y="74"/>
                </a:cubicBezTo>
                <a:cubicBezTo>
                  <a:pt x="62" y="73"/>
                  <a:pt x="60" y="71"/>
                  <a:pt x="59" y="71"/>
                </a:cubicBezTo>
                <a:cubicBezTo>
                  <a:pt x="49" y="71"/>
                  <a:pt x="49" y="71"/>
                  <a:pt x="49" y="71"/>
                </a:cubicBezTo>
                <a:cubicBezTo>
                  <a:pt x="49" y="68"/>
                  <a:pt x="49" y="68"/>
                  <a:pt x="49" y="68"/>
                </a:cubicBezTo>
                <a:cubicBezTo>
                  <a:pt x="49" y="67"/>
                  <a:pt x="50" y="66"/>
                  <a:pt x="50" y="65"/>
                </a:cubicBezTo>
                <a:cubicBezTo>
                  <a:pt x="56" y="57"/>
                  <a:pt x="56" y="57"/>
                  <a:pt x="56" y="57"/>
                </a:cubicBezTo>
                <a:cubicBezTo>
                  <a:pt x="57" y="56"/>
                  <a:pt x="57" y="53"/>
                  <a:pt x="57" y="51"/>
                </a:cubicBezTo>
                <a:cubicBezTo>
                  <a:pt x="57" y="25"/>
                  <a:pt x="57" y="25"/>
                  <a:pt x="57" y="25"/>
                </a:cubicBezTo>
                <a:cubicBezTo>
                  <a:pt x="57" y="23"/>
                  <a:pt x="58" y="21"/>
                  <a:pt x="60" y="19"/>
                </a:cubicBezTo>
                <a:cubicBezTo>
                  <a:pt x="70" y="8"/>
                  <a:pt x="70" y="8"/>
                  <a:pt x="70" y="8"/>
                </a:cubicBezTo>
                <a:cubicBezTo>
                  <a:pt x="79" y="19"/>
                  <a:pt x="79" y="19"/>
                  <a:pt x="79" y="19"/>
                </a:cubicBezTo>
                <a:cubicBezTo>
                  <a:pt x="81" y="21"/>
                  <a:pt x="82" y="23"/>
                  <a:pt x="82" y="25"/>
                </a:cubicBezTo>
                <a:cubicBezTo>
                  <a:pt x="82" y="51"/>
                  <a:pt x="82" y="51"/>
                  <a:pt x="82" y="51"/>
                </a:cubicBezTo>
                <a:cubicBezTo>
                  <a:pt x="82" y="53"/>
                  <a:pt x="82" y="55"/>
                  <a:pt x="83" y="57"/>
                </a:cubicBezTo>
                <a:cubicBezTo>
                  <a:pt x="88" y="65"/>
                  <a:pt x="88" y="65"/>
                  <a:pt x="88" y="65"/>
                </a:cubicBezTo>
                <a:cubicBezTo>
                  <a:pt x="89" y="66"/>
                  <a:pt x="89" y="67"/>
                  <a:pt x="89" y="68"/>
                </a:cubicBezTo>
                <a:cubicBezTo>
                  <a:pt x="89" y="71"/>
                  <a:pt x="89" y="71"/>
                  <a:pt x="89" y="71"/>
                </a:cubicBezTo>
                <a:cubicBezTo>
                  <a:pt x="80" y="71"/>
                  <a:pt x="80" y="71"/>
                  <a:pt x="80" y="71"/>
                </a:cubicBezTo>
                <a:cubicBezTo>
                  <a:pt x="79" y="71"/>
                  <a:pt x="77" y="73"/>
                  <a:pt x="77" y="74"/>
                </a:cubicBezTo>
                <a:cubicBezTo>
                  <a:pt x="77" y="76"/>
                  <a:pt x="78" y="77"/>
                  <a:pt x="80" y="77"/>
                </a:cubicBezTo>
                <a:cubicBezTo>
                  <a:pt x="80" y="84"/>
                  <a:pt x="80" y="84"/>
                  <a:pt x="80" y="84"/>
                </a:cubicBezTo>
                <a:cubicBezTo>
                  <a:pt x="80" y="86"/>
                  <a:pt x="81" y="87"/>
                  <a:pt x="83" y="87"/>
                </a:cubicBezTo>
                <a:cubicBezTo>
                  <a:pt x="85" y="87"/>
                  <a:pt x="86" y="86"/>
                  <a:pt x="86" y="84"/>
                </a:cubicBezTo>
                <a:cubicBezTo>
                  <a:pt x="86" y="77"/>
                  <a:pt x="86" y="77"/>
                  <a:pt x="86" y="77"/>
                </a:cubicBezTo>
                <a:cubicBezTo>
                  <a:pt x="92" y="77"/>
                  <a:pt x="92" y="77"/>
                  <a:pt x="92" y="77"/>
                </a:cubicBezTo>
                <a:cubicBezTo>
                  <a:pt x="94" y="77"/>
                  <a:pt x="95" y="76"/>
                  <a:pt x="95" y="74"/>
                </a:cubicBezTo>
                <a:cubicBezTo>
                  <a:pt x="95" y="68"/>
                  <a:pt x="95" y="68"/>
                  <a:pt x="95" y="68"/>
                </a:cubicBezTo>
                <a:cubicBezTo>
                  <a:pt x="95" y="66"/>
                  <a:pt x="95" y="64"/>
                  <a:pt x="93" y="62"/>
                </a:cubicBezTo>
                <a:cubicBezTo>
                  <a:pt x="88" y="54"/>
                  <a:pt x="88" y="54"/>
                  <a:pt x="88" y="54"/>
                </a:cubicBezTo>
                <a:cubicBezTo>
                  <a:pt x="88" y="53"/>
                  <a:pt x="88" y="52"/>
                  <a:pt x="88" y="51"/>
                </a:cubicBezTo>
                <a:cubicBezTo>
                  <a:pt x="88" y="25"/>
                  <a:pt x="88" y="25"/>
                  <a:pt x="88" y="25"/>
                </a:cubicBezTo>
                <a:cubicBezTo>
                  <a:pt x="88" y="22"/>
                  <a:pt x="86" y="18"/>
                  <a:pt x="84" y="15"/>
                </a:cubicBezTo>
                <a:cubicBezTo>
                  <a:pt x="72" y="1"/>
                  <a:pt x="72" y="1"/>
                  <a:pt x="72" y="1"/>
                </a:cubicBezTo>
                <a:cubicBezTo>
                  <a:pt x="71" y="0"/>
                  <a:pt x="70" y="0"/>
                  <a:pt x="70" y="0"/>
                </a:cubicBezTo>
                <a:cubicBezTo>
                  <a:pt x="69" y="0"/>
                  <a:pt x="68" y="0"/>
                  <a:pt x="67" y="1"/>
                </a:cubicBezTo>
                <a:cubicBezTo>
                  <a:pt x="55" y="15"/>
                  <a:pt x="55" y="15"/>
                  <a:pt x="55" y="15"/>
                </a:cubicBezTo>
                <a:cubicBezTo>
                  <a:pt x="53" y="18"/>
                  <a:pt x="52" y="22"/>
                  <a:pt x="52" y="25"/>
                </a:cubicBezTo>
                <a:cubicBezTo>
                  <a:pt x="52" y="51"/>
                  <a:pt x="52" y="51"/>
                  <a:pt x="52" y="51"/>
                </a:cubicBezTo>
                <a:cubicBezTo>
                  <a:pt x="52" y="52"/>
                  <a:pt x="51" y="53"/>
                  <a:pt x="51" y="54"/>
                </a:cubicBezTo>
                <a:cubicBezTo>
                  <a:pt x="45" y="62"/>
                  <a:pt x="45" y="62"/>
                  <a:pt x="45" y="62"/>
                </a:cubicBezTo>
                <a:cubicBezTo>
                  <a:pt x="44" y="64"/>
                  <a:pt x="43" y="66"/>
                  <a:pt x="43" y="68"/>
                </a:cubicBezTo>
                <a:cubicBezTo>
                  <a:pt x="43" y="74"/>
                  <a:pt x="43" y="74"/>
                  <a:pt x="43" y="74"/>
                </a:cubicBezTo>
                <a:close/>
              </a:path>
            </a:pathLst>
          </a:custGeom>
          <a:gradFill>
            <a:gsLst>
              <a:gs pos="0">
                <a:srgbClr val="00C0FF"/>
              </a:gs>
              <a:gs pos="93000">
                <a:srgbClr val="5558FF"/>
              </a:gs>
              <a:gs pos="100000">
                <a:srgbClr val="5558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11" name="Google Shape;511;p14"/>
          <p:cNvSpPr/>
          <p:nvPr/>
        </p:nvSpPr>
        <p:spPr>
          <a:xfrm>
            <a:off x="6621662" y="2232208"/>
            <a:ext cx="613290" cy="641082"/>
          </a:xfrm>
          <a:custGeom>
            <a:rect b="b" l="l" r="r" t="t"/>
            <a:pathLst>
              <a:path extrusionOk="0" h="160" w="147">
                <a:moveTo>
                  <a:pt x="134" y="28"/>
                </a:moveTo>
                <a:cubicBezTo>
                  <a:pt x="103" y="28"/>
                  <a:pt x="103" y="28"/>
                  <a:pt x="103" y="28"/>
                </a:cubicBezTo>
                <a:cubicBezTo>
                  <a:pt x="101" y="28"/>
                  <a:pt x="100" y="29"/>
                  <a:pt x="100" y="31"/>
                </a:cubicBezTo>
                <a:cubicBezTo>
                  <a:pt x="100" y="33"/>
                  <a:pt x="101" y="34"/>
                  <a:pt x="103" y="34"/>
                </a:cubicBezTo>
                <a:cubicBezTo>
                  <a:pt x="134" y="34"/>
                  <a:pt x="134" y="34"/>
                  <a:pt x="134" y="34"/>
                </a:cubicBezTo>
                <a:cubicBezTo>
                  <a:pt x="138" y="34"/>
                  <a:pt x="141" y="37"/>
                  <a:pt x="141" y="41"/>
                </a:cubicBezTo>
                <a:cubicBezTo>
                  <a:pt x="141" y="121"/>
                  <a:pt x="141" y="121"/>
                  <a:pt x="141" y="121"/>
                </a:cubicBezTo>
                <a:cubicBezTo>
                  <a:pt x="141" y="125"/>
                  <a:pt x="138" y="128"/>
                  <a:pt x="134" y="128"/>
                </a:cubicBezTo>
                <a:cubicBezTo>
                  <a:pt x="13" y="128"/>
                  <a:pt x="13" y="128"/>
                  <a:pt x="13" y="128"/>
                </a:cubicBezTo>
                <a:cubicBezTo>
                  <a:pt x="9" y="128"/>
                  <a:pt x="6" y="125"/>
                  <a:pt x="6" y="121"/>
                </a:cubicBezTo>
                <a:cubicBezTo>
                  <a:pt x="6" y="41"/>
                  <a:pt x="6" y="41"/>
                  <a:pt x="6" y="41"/>
                </a:cubicBezTo>
                <a:cubicBezTo>
                  <a:pt x="6" y="37"/>
                  <a:pt x="9" y="34"/>
                  <a:pt x="13" y="34"/>
                </a:cubicBezTo>
                <a:cubicBezTo>
                  <a:pt x="45" y="34"/>
                  <a:pt x="45" y="34"/>
                  <a:pt x="45" y="34"/>
                </a:cubicBezTo>
                <a:cubicBezTo>
                  <a:pt x="46" y="34"/>
                  <a:pt x="48" y="33"/>
                  <a:pt x="48" y="31"/>
                </a:cubicBezTo>
                <a:cubicBezTo>
                  <a:pt x="48" y="29"/>
                  <a:pt x="46" y="28"/>
                  <a:pt x="45" y="28"/>
                </a:cubicBezTo>
                <a:cubicBezTo>
                  <a:pt x="13" y="28"/>
                  <a:pt x="13" y="28"/>
                  <a:pt x="13" y="28"/>
                </a:cubicBezTo>
                <a:cubicBezTo>
                  <a:pt x="6" y="28"/>
                  <a:pt x="0" y="34"/>
                  <a:pt x="0" y="41"/>
                </a:cubicBezTo>
                <a:cubicBezTo>
                  <a:pt x="0" y="121"/>
                  <a:pt x="0" y="121"/>
                  <a:pt x="0" y="121"/>
                </a:cubicBezTo>
                <a:cubicBezTo>
                  <a:pt x="0" y="128"/>
                  <a:pt x="6" y="134"/>
                  <a:pt x="13" y="134"/>
                </a:cubicBezTo>
                <a:cubicBezTo>
                  <a:pt x="70" y="134"/>
                  <a:pt x="70" y="134"/>
                  <a:pt x="70" y="134"/>
                </a:cubicBezTo>
                <a:cubicBezTo>
                  <a:pt x="70" y="154"/>
                  <a:pt x="70" y="154"/>
                  <a:pt x="70" y="154"/>
                </a:cubicBezTo>
                <a:cubicBezTo>
                  <a:pt x="44" y="154"/>
                  <a:pt x="44" y="154"/>
                  <a:pt x="44" y="154"/>
                </a:cubicBezTo>
                <a:cubicBezTo>
                  <a:pt x="42" y="154"/>
                  <a:pt x="40" y="155"/>
                  <a:pt x="40" y="157"/>
                </a:cubicBezTo>
                <a:cubicBezTo>
                  <a:pt x="40" y="159"/>
                  <a:pt x="42" y="160"/>
                  <a:pt x="44" y="160"/>
                </a:cubicBezTo>
                <a:cubicBezTo>
                  <a:pt x="104" y="160"/>
                  <a:pt x="104" y="160"/>
                  <a:pt x="104" y="160"/>
                </a:cubicBezTo>
                <a:cubicBezTo>
                  <a:pt x="106" y="160"/>
                  <a:pt x="107" y="159"/>
                  <a:pt x="107" y="157"/>
                </a:cubicBezTo>
                <a:cubicBezTo>
                  <a:pt x="107" y="155"/>
                  <a:pt x="106" y="154"/>
                  <a:pt x="104" y="154"/>
                </a:cubicBezTo>
                <a:cubicBezTo>
                  <a:pt x="77" y="154"/>
                  <a:pt x="77" y="154"/>
                  <a:pt x="77" y="154"/>
                </a:cubicBezTo>
                <a:cubicBezTo>
                  <a:pt x="77" y="134"/>
                  <a:pt x="77" y="134"/>
                  <a:pt x="77" y="134"/>
                </a:cubicBezTo>
                <a:cubicBezTo>
                  <a:pt x="134" y="134"/>
                  <a:pt x="134" y="134"/>
                  <a:pt x="134" y="134"/>
                </a:cubicBezTo>
                <a:cubicBezTo>
                  <a:pt x="141" y="134"/>
                  <a:pt x="147" y="128"/>
                  <a:pt x="147" y="121"/>
                </a:cubicBezTo>
                <a:cubicBezTo>
                  <a:pt x="147" y="41"/>
                  <a:pt x="147" y="41"/>
                  <a:pt x="147" y="41"/>
                </a:cubicBezTo>
                <a:cubicBezTo>
                  <a:pt x="147" y="34"/>
                  <a:pt x="141" y="28"/>
                  <a:pt x="134" y="28"/>
                </a:cubicBezTo>
                <a:close/>
                <a:moveTo>
                  <a:pt x="92" y="13"/>
                </a:moveTo>
                <a:cubicBezTo>
                  <a:pt x="92" y="6"/>
                  <a:pt x="86" y="0"/>
                  <a:pt x="79" y="0"/>
                </a:cubicBezTo>
                <a:cubicBezTo>
                  <a:pt x="68" y="0"/>
                  <a:pt x="68" y="0"/>
                  <a:pt x="68" y="0"/>
                </a:cubicBezTo>
                <a:cubicBezTo>
                  <a:pt x="61" y="0"/>
                  <a:pt x="55" y="6"/>
                  <a:pt x="55" y="13"/>
                </a:cubicBezTo>
                <a:cubicBezTo>
                  <a:pt x="55" y="20"/>
                  <a:pt x="55" y="20"/>
                  <a:pt x="55" y="20"/>
                </a:cubicBezTo>
                <a:cubicBezTo>
                  <a:pt x="55" y="21"/>
                  <a:pt x="55" y="21"/>
                  <a:pt x="55" y="21"/>
                </a:cubicBezTo>
                <a:cubicBezTo>
                  <a:pt x="55" y="21"/>
                  <a:pt x="55" y="21"/>
                  <a:pt x="55" y="21"/>
                </a:cubicBezTo>
                <a:cubicBezTo>
                  <a:pt x="55" y="85"/>
                  <a:pt x="55" y="85"/>
                  <a:pt x="55" y="85"/>
                </a:cubicBezTo>
                <a:cubicBezTo>
                  <a:pt x="55" y="85"/>
                  <a:pt x="56" y="86"/>
                  <a:pt x="56" y="87"/>
                </a:cubicBezTo>
                <a:cubicBezTo>
                  <a:pt x="71" y="106"/>
                  <a:pt x="71" y="106"/>
                  <a:pt x="71" y="106"/>
                </a:cubicBezTo>
                <a:cubicBezTo>
                  <a:pt x="72" y="107"/>
                  <a:pt x="73" y="108"/>
                  <a:pt x="74" y="108"/>
                </a:cubicBezTo>
                <a:cubicBezTo>
                  <a:pt x="75" y="108"/>
                  <a:pt x="76" y="107"/>
                  <a:pt x="76" y="106"/>
                </a:cubicBezTo>
                <a:cubicBezTo>
                  <a:pt x="91" y="87"/>
                  <a:pt x="91" y="87"/>
                  <a:pt x="91" y="87"/>
                </a:cubicBezTo>
                <a:cubicBezTo>
                  <a:pt x="92" y="86"/>
                  <a:pt x="92" y="85"/>
                  <a:pt x="92" y="85"/>
                </a:cubicBezTo>
                <a:cubicBezTo>
                  <a:pt x="92" y="21"/>
                  <a:pt x="92" y="21"/>
                  <a:pt x="92" y="21"/>
                </a:cubicBezTo>
                <a:cubicBezTo>
                  <a:pt x="92" y="21"/>
                  <a:pt x="92" y="21"/>
                  <a:pt x="92" y="21"/>
                </a:cubicBezTo>
                <a:cubicBezTo>
                  <a:pt x="92" y="21"/>
                  <a:pt x="92" y="21"/>
                  <a:pt x="92" y="20"/>
                </a:cubicBezTo>
                <a:cubicBezTo>
                  <a:pt x="92" y="13"/>
                  <a:pt x="92" y="13"/>
                  <a:pt x="92" y="13"/>
                </a:cubicBezTo>
                <a:close/>
                <a:moveTo>
                  <a:pt x="62" y="24"/>
                </a:moveTo>
                <a:cubicBezTo>
                  <a:pt x="70" y="24"/>
                  <a:pt x="70" y="24"/>
                  <a:pt x="70" y="24"/>
                </a:cubicBezTo>
                <a:cubicBezTo>
                  <a:pt x="70" y="81"/>
                  <a:pt x="70" y="81"/>
                  <a:pt x="70" y="81"/>
                </a:cubicBezTo>
                <a:cubicBezTo>
                  <a:pt x="62" y="81"/>
                  <a:pt x="62" y="81"/>
                  <a:pt x="62" y="81"/>
                </a:cubicBezTo>
                <a:lnTo>
                  <a:pt x="62" y="24"/>
                </a:lnTo>
                <a:close/>
                <a:moveTo>
                  <a:pt x="74" y="99"/>
                </a:moveTo>
                <a:cubicBezTo>
                  <a:pt x="65" y="87"/>
                  <a:pt x="65" y="87"/>
                  <a:pt x="65" y="87"/>
                </a:cubicBezTo>
                <a:cubicBezTo>
                  <a:pt x="82" y="87"/>
                  <a:pt x="82" y="87"/>
                  <a:pt x="82" y="87"/>
                </a:cubicBezTo>
                <a:lnTo>
                  <a:pt x="74" y="99"/>
                </a:lnTo>
                <a:close/>
                <a:moveTo>
                  <a:pt x="85" y="81"/>
                </a:moveTo>
                <a:cubicBezTo>
                  <a:pt x="77" y="81"/>
                  <a:pt x="77" y="81"/>
                  <a:pt x="77" y="81"/>
                </a:cubicBezTo>
                <a:cubicBezTo>
                  <a:pt x="77" y="24"/>
                  <a:pt x="77" y="24"/>
                  <a:pt x="77" y="24"/>
                </a:cubicBezTo>
                <a:cubicBezTo>
                  <a:pt x="85" y="24"/>
                  <a:pt x="85" y="24"/>
                  <a:pt x="85" y="24"/>
                </a:cubicBezTo>
                <a:lnTo>
                  <a:pt x="85" y="81"/>
                </a:lnTo>
                <a:close/>
                <a:moveTo>
                  <a:pt x="85" y="17"/>
                </a:moveTo>
                <a:cubicBezTo>
                  <a:pt x="62" y="17"/>
                  <a:pt x="62" y="17"/>
                  <a:pt x="62" y="17"/>
                </a:cubicBezTo>
                <a:cubicBezTo>
                  <a:pt x="62" y="13"/>
                  <a:pt x="62" y="13"/>
                  <a:pt x="62" y="13"/>
                </a:cubicBezTo>
                <a:cubicBezTo>
                  <a:pt x="62" y="9"/>
                  <a:pt x="65" y="6"/>
                  <a:pt x="68" y="6"/>
                </a:cubicBezTo>
                <a:cubicBezTo>
                  <a:pt x="79" y="6"/>
                  <a:pt x="79" y="6"/>
                  <a:pt x="79" y="6"/>
                </a:cubicBezTo>
                <a:cubicBezTo>
                  <a:pt x="83" y="6"/>
                  <a:pt x="85" y="9"/>
                  <a:pt x="85" y="13"/>
                </a:cubicBezTo>
                <a:cubicBezTo>
                  <a:pt x="85" y="17"/>
                  <a:pt x="85" y="17"/>
                  <a:pt x="85" y="17"/>
                </a:cubicBezTo>
                <a:close/>
              </a:path>
            </a:pathLst>
          </a:custGeom>
          <a:gradFill>
            <a:gsLst>
              <a:gs pos="0">
                <a:srgbClr val="00C0FF"/>
              </a:gs>
              <a:gs pos="93000">
                <a:srgbClr val="5558FF"/>
              </a:gs>
              <a:gs pos="100000">
                <a:srgbClr val="5558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12" name="Google Shape;512;p14"/>
          <p:cNvSpPr/>
          <p:nvPr/>
        </p:nvSpPr>
        <p:spPr>
          <a:xfrm>
            <a:off x="6593315" y="5071276"/>
            <a:ext cx="611366" cy="642930"/>
          </a:xfrm>
          <a:custGeom>
            <a:rect b="b" l="l" r="r" t="t"/>
            <a:pathLst>
              <a:path extrusionOk="0" h="160" w="147">
                <a:moveTo>
                  <a:pt x="20" y="0"/>
                </a:moveTo>
                <a:cubicBezTo>
                  <a:pt x="9" y="0"/>
                  <a:pt x="0" y="9"/>
                  <a:pt x="0" y="20"/>
                </a:cubicBezTo>
                <a:cubicBezTo>
                  <a:pt x="0" y="31"/>
                  <a:pt x="9" y="41"/>
                  <a:pt x="20" y="41"/>
                </a:cubicBezTo>
                <a:cubicBezTo>
                  <a:pt x="31" y="41"/>
                  <a:pt x="41" y="31"/>
                  <a:pt x="41" y="20"/>
                </a:cubicBezTo>
                <a:cubicBezTo>
                  <a:pt x="41" y="9"/>
                  <a:pt x="31" y="0"/>
                  <a:pt x="20" y="0"/>
                </a:cubicBezTo>
                <a:close/>
                <a:moveTo>
                  <a:pt x="20" y="34"/>
                </a:moveTo>
                <a:cubicBezTo>
                  <a:pt x="13" y="34"/>
                  <a:pt x="6" y="28"/>
                  <a:pt x="6" y="20"/>
                </a:cubicBezTo>
                <a:cubicBezTo>
                  <a:pt x="6" y="13"/>
                  <a:pt x="13" y="6"/>
                  <a:pt x="20" y="6"/>
                </a:cubicBezTo>
                <a:cubicBezTo>
                  <a:pt x="28" y="6"/>
                  <a:pt x="34" y="13"/>
                  <a:pt x="34" y="20"/>
                </a:cubicBezTo>
                <a:cubicBezTo>
                  <a:pt x="34" y="28"/>
                  <a:pt x="28" y="34"/>
                  <a:pt x="20" y="34"/>
                </a:cubicBezTo>
                <a:close/>
                <a:moveTo>
                  <a:pt x="20" y="60"/>
                </a:moveTo>
                <a:cubicBezTo>
                  <a:pt x="9" y="60"/>
                  <a:pt x="0" y="69"/>
                  <a:pt x="0" y="80"/>
                </a:cubicBezTo>
                <a:cubicBezTo>
                  <a:pt x="0" y="91"/>
                  <a:pt x="9" y="100"/>
                  <a:pt x="20" y="100"/>
                </a:cubicBezTo>
                <a:cubicBezTo>
                  <a:pt x="31" y="100"/>
                  <a:pt x="41" y="91"/>
                  <a:pt x="41" y="80"/>
                </a:cubicBezTo>
                <a:cubicBezTo>
                  <a:pt x="41" y="69"/>
                  <a:pt x="31" y="60"/>
                  <a:pt x="20" y="60"/>
                </a:cubicBezTo>
                <a:close/>
                <a:moveTo>
                  <a:pt x="20" y="94"/>
                </a:moveTo>
                <a:cubicBezTo>
                  <a:pt x="13" y="94"/>
                  <a:pt x="6" y="88"/>
                  <a:pt x="6" y="80"/>
                </a:cubicBezTo>
                <a:cubicBezTo>
                  <a:pt x="6" y="72"/>
                  <a:pt x="13" y="66"/>
                  <a:pt x="20" y="66"/>
                </a:cubicBezTo>
                <a:cubicBezTo>
                  <a:pt x="28" y="66"/>
                  <a:pt x="34" y="72"/>
                  <a:pt x="34" y="80"/>
                </a:cubicBezTo>
                <a:cubicBezTo>
                  <a:pt x="34" y="88"/>
                  <a:pt x="28" y="94"/>
                  <a:pt x="20" y="94"/>
                </a:cubicBezTo>
                <a:close/>
                <a:moveTo>
                  <a:pt x="20" y="119"/>
                </a:moveTo>
                <a:cubicBezTo>
                  <a:pt x="9" y="119"/>
                  <a:pt x="0" y="129"/>
                  <a:pt x="0" y="140"/>
                </a:cubicBezTo>
                <a:cubicBezTo>
                  <a:pt x="0" y="151"/>
                  <a:pt x="9" y="160"/>
                  <a:pt x="20" y="160"/>
                </a:cubicBezTo>
                <a:cubicBezTo>
                  <a:pt x="31" y="160"/>
                  <a:pt x="41" y="151"/>
                  <a:pt x="41" y="140"/>
                </a:cubicBezTo>
                <a:cubicBezTo>
                  <a:pt x="41" y="129"/>
                  <a:pt x="31" y="119"/>
                  <a:pt x="20" y="119"/>
                </a:cubicBezTo>
                <a:close/>
                <a:moveTo>
                  <a:pt x="20" y="154"/>
                </a:moveTo>
                <a:cubicBezTo>
                  <a:pt x="13" y="154"/>
                  <a:pt x="6" y="147"/>
                  <a:pt x="6" y="140"/>
                </a:cubicBezTo>
                <a:cubicBezTo>
                  <a:pt x="6" y="132"/>
                  <a:pt x="13" y="126"/>
                  <a:pt x="20" y="126"/>
                </a:cubicBezTo>
                <a:cubicBezTo>
                  <a:pt x="28" y="126"/>
                  <a:pt x="34" y="132"/>
                  <a:pt x="34" y="140"/>
                </a:cubicBezTo>
                <a:cubicBezTo>
                  <a:pt x="34" y="147"/>
                  <a:pt x="28" y="154"/>
                  <a:pt x="20" y="154"/>
                </a:cubicBezTo>
                <a:close/>
                <a:moveTo>
                  <a:pt x="147" y="19"/>
                </a:moveTo>
                <a:cubicBezTo>
                  <a:pt x="147" y="17"/>
                  <a:pt x="145" y="16"/>
                  <a:pt x="144" y="16"/>
                </a:cubicBezTo>
                <a:cubicBezTo>
                  <a:pt x="62" y="16"/>
                  <a:pt x="62" y="16"/>
                  <a:pt x="62" y="16"/>
                </a:cubicBezTo>
                <a:cubicBezTo>
                  <a:pt x="61" y="16"/>
                  <a:pt x="59" y="17"/>
                  <a:pt x="59" y="19"/>
                </a:cubicBezTo>
                <a:cubicBezTo>
                  <a:pt x="59" y="21"/>
                  <a:pt x="61" y="22"/>
                  <a:pt x="62" y="22"/>
                </a:cubicBezTo>
                <a:cubicBezTo>
                  <a:pt x="144" y="22"/>
                  <a:pt x="144" y="22"/>
                  <a:pt x="144" y="22"/>
                </a:cubicBezTo>
                <a:cubicBezTo>
                  <a:pt x="145" y="22"/>
                  <a:pt x="147" y="21"/>
                  <a:pt x="147" y="19"/>
                </a:cubicBezTo>
                <a:close/>
                <a:moveTo>
                  <a:pt x="61" y="77"/>
                </a:moveTo>
                <a:cubicBezTo>
                  <a:pt x="59" y="77"/>
                  <a:pt x="58" y="78"/>
                  <a:pt x="58" y="80"/>
                </a:cubicBezTo>
                <a:cubicBezTo>
                  <a:pt x="58" y="82"/>
                  <a:pt x="59" y="83"/>
                  <a:pt x="61" y="83"/>
                </a:cubicBezTo>
                <a:cubicBezTo>
                  <a:pt x="142" y="83"/>
                  <a:pt x="142" y="83"/>
                  <a:pt x="142" y="83"/>
                </a:cubicBezTo>
                <a:cubicBezTo>
                  <a:pt x="144" y="83"/>
                  <a:pt x="146" y="82"/>
                  <a:pt x="146" y="80"/>
                </a:cubicBezTo>
                <a:cubicBezTo>
                  <a:pt x="146" y="78"/>
                  <a:pt x="144" y="77"/>
                  <a:pt x="142" y="77"/>
                </a:cubicBezTo>
                <a:lnTo>
                  <a:pt x="61" y="77"/>
                </a:lnTo>
                <a:close/>
                <a:moveTo>
                  <a:pt x="146" y="140"/>
                </a:moveTo>
                <a:cubicBezTo>
                  <a:pt x="146" y="138"/>
                  <a:pt x="144" y="137"/>
                  <a:pt x="142" y="137"/>
                </a:cubicBezTo>
                <a:cubicBezTo>
                  <a:pt x="61" y="137"/>
                  <a:pt x="61" y="137"/>
                  <a:pt x="61" y="137"/>
                </a:cubicBezTo>
                <a:cubicBezTo>
                  <a:pt x="59" y="137"/>
                  <a:pt x="58" y="138"/>
                  <a:pt x="58" y="140"/>
                </a:cubicBezTo>
                <a:cubicBezTo>
                  <a:pt x="58" y="142"/>
                  <a:pt x="59" y="143"/>
                  <a:pt x="61" y="143"/>
                </a:cubicBezTo>
                <a:cubicBezTo>
                  <a:pt x="142" y="143"/>
                  <a:pt x="142" y="143"/>
                  <a:pt x="142" y="143"/>
                </a:cubicBezTo>
                <a:cubicBezTo>
                  <a:pt x="144" y="143"/>
                  <a:pt x="146" y="142"/>
                  <a:pt x="146" y="140"/>
                </a:cubicBezTo>
                <a:close/>
              </a:path>
            </a:pathLst>
          </a:custGeom>
          <a:gradFill>
            <a:gsLst>
              <a:gs pos="0">
                <a:srgbClr val="00C0FF"/>
              </a:gs>
              <a:gs pos="93000">
                <a:srgbClr val="5558FF"/>
              </a:gs>
              <a:gs pos="100000">
                <a:srgbClr val="5558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Tree>
  </p:cSld>
  <p:clrMapOvr>
    <a:masterClrMapping/>
  </p:clrMapOvr>
  <mc:AlternateContent>
    <mc:Choice Requires="p14">
      <p:transition>
        <p14:reveal dir="l"/>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5"/>
          <p:cNvSpPr/>
          <p:nvPr/>
        </p:nvSpPr>
        <p:spPr>
          <a:xfrm>
            <a:off x="4855772" y="4414256"/>
            <a:ext cx="6174178" cy="1423875"/>
          </a:xfrm>
          <a:prstGeom prst="roundRect">
            <a:avLst>
              <a:gd fmla="val 12973" name="adj"/>
            </a:avLst>
          </a:prstGeom>
          <a:solidFill>
            <a:srgbClr val="FFFFFF"/>
          </a:solidFill>
          <a:ln>
            <a:noFill/>
          </a:ln>
        </p:spPr>
        <p:txBody>
          <a:bodyPr anchorCtr="0" anchor="ctr" bIns="0" lIns="1280150" spcFirstLastPara="1" rIns="274300" wrap="square" tIns="0">
            <a:noAutofit/>
          </a:bodyPr>
          <a:lstStyle/>
          <a:p>
            <a:pPr indent="0" lvl="0" marL="0" marR="0" rtl="0" algn="l">
              <a:lnSpc>
                <a:spcPct val="120000"/>
              </a:lnSpc>
              <a:spcBef>
                <a:spcPts val="0"/>
              </a:spcBef>
              <a:spcAft>
                <a:spcPts val="0"/>
              </a:spcAft>
              <a:buClr>
                <a:srgbClr val="000000"/>
              </a:buClr>
              <a:buSzPts val="1600"/>
              <a:buFont typeface="Arial"/>
              <a:buNone/>
            </a:pPr>
            <a:r>
              <a:rPr b="0" i="0" lang="es-ES" sz="1600" u="none" cap="none" strike="noStrike">
                <a:solidFill>
                  <a:schemeClr val="dk1"/>
                </a:solidFill>
                <a:latin typeface="Poppins"/>
                <a:ea typeface="Poppins"/>
                <a:cs typeface="Poppins"/>
                <a:sym typeface="Poppins"/>
              </a:rPr>
              <a:t>Para comenzar a programar busca el icono de Spyder en tu computador.</a:t>
            </a:r>
            <a:endParaRPr b="0" i="0" sz="1400" u="none" cap="none" strike="noStrike">
              <a:solidFill>
                <a:srgbClr val="000000"/>
              </a:solidFill>
              <a:latin typeface="Arial"/>
              <a:ea typeface="Arial"/>
              <a:cs typeface="Arial"/>
              <a:sym typeface="Arial"/>
            </a:endParaRPr>
          </a:p>
        </p:txBody>
      </p:sp>
      <p:sp>
        <p:nvSpPr>
          <p:cNvPr id="518" name="Google Shape;518;p15"/>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Prerrequisito</a:t>
            </a:r>
            <a:endParaRPr/>
          </a:p>
        </p:txBody>
      </p:sp>
      <p:sp>
        <p:nvSpPr>
          <p:cNvPr id="519" name="Google Shape;519;p15"/>
          <p:cNvSpPr txBox="1"/>
          <p:nvPr/>
        </p:nvSpPr>
        <p:spPr>
          <a:xfrm>
            <a:off x="1112989" y="615954"/>
            <a:ext cx="1799532" cy="301621"/>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Introducción</a:t>
            </a:r>
            <a:endParaRPr b="0" i="0" sz="1400" u="none" cap="none" strike="noStrike">
              <a:solidFill>
                <a:srgbClr val="000000"/>
              </a:solidFill>
              <a:latin typeface="Arial"/>
              <a:ea typeface="Arial"/>
              <a:cs typeface="Arial"/>
              <a:sym typeface="Arial"/>
            </a:endParaRPr>
          </a:p>
        </p:txBody>
      </p:sp>
      <p:sp>
        <p:nvSpPr>
          <p:cNvPr id="520" name="Google Shape;520;p15"/>
          <p:cNvSpPr/>
          <p:nvPr/>
        </p:nvSpPr>
        <p:spPr>
          <a:xfrm>
            <a:off x="4847930" y="1852205"/>
            <a:ext cx="6182020" cy="1423875"/>
          </a:xfrm>
          <a:prstGeom prst="roundRect">
            <a:avLst>
              <a:gd fmla="val 12973" name="adj"/>
            </a:avLst>
          </a:prstGeom>
          <a:solidFill>
            <a:srgbClr val="FFFFFF"/>
          </a:solidFill>
          <a:ln>
            <a:noFill/>
          </a:ln>
        </p:spPr>
        <p:txBody>
          <a:bodyPr anchorCtr="0" anchor="ctr" bIns="0" lIns="540000" spcFirstLastPara="1" rIns="274300" wrap="square" tIns="0">
            <a:noAutofit/>
          </a:bodyPr>
          <a:lstStyle/>
          <a:p>
            <a:pPr indent="0" lvl="0" marL="0" marR="0" rtl="0" algn="l">
              <a:lnSpc>
                <a:spcPct val="120000"/>
              </a:lnSpc>
              <a:spcBef>
                <a:spcPts val="0"/>
              </a:spcBef>
              <a:spcAft>
                <a:spcPts val="0"/>
              </a:spcAft>
              <a:buClr>
                <a:srgbClr val="000000"/>
              </a:buClr>
              <a:buSzPts val="1800"/>
              <a:buFont typeface="Arial"/>
              <a:buNone/>
            </a:pPr>
            <a:r>
              <a:rPr b="0" i="0" lang="es-ES" sz="1800" u="none" cap="none" strike="noStrike">
                <a:solidFill>
                  <a:schemeClr val="dk1"/>
                </a:solidFill>
                <a:latin typeface="Poppins"/>
                <a:ea typeface="Poppins"/>
                <a:cs typeface="Poppins"/>
                <a:sym typeface="Poppins"/>
              </a:rPr>
              <a:t>Tener instalado Anaconda con Python 3.7 o superior. Si no lo tienes, lo puedes descargar desde…</a:t>
            </a:r>
            <a:endParaRPr b="0" i="0" sz="1800" u="none" cap="none" strike="noStrike">
              <a:solidFill>
                <a:schemeClr val="dk1"/>
              </a:solidFill>
              <a:latin typeface="Poppins"/>
              <a:ea typeface="Poppins"/>
              <a:cs typeface="Poppins"/>
              <a:sym typeface="Poppins"/>
            </a:endParaRPr>
          </a:p>
        </p:txBody>
      </p:sp>
      <p:sp>
        <p:nvSpPr>
          <p:cNvPr id="521" name="Google Shape;521;p15"/>
          <p:cNvSpPr/>
          <p:nvPr/>
        </p:nvSpPr>
        <p:spPr>
          <a:xfrm>
            <a:off x="4855772" y="3398083"/>
            <a:ext cx="6174178" cy="863253"/>
          </a:xfrm>
          <a:prstGeom prst="roundRect">
            <a:avLst>
              <a:gd fmla="val 12973" name="adj"/>
            </a:avLst>
          </a:prstGeom>
          <a:solidFill>
            <a:srgbClr val="FFFFFF"/>
          </a:solidFill>
          <a:ln>
            <a:noFill/>
          </a:ln>
        </p:spPr>
        <p:txBody>
          <a:bodyPr anchorCtr="0" anchor="ctr" bIns="0" lIns="360000" spcFirstLastPara="1" rIns="274300" wrap="square" tIns="0">
            <a:noAutofit/>
          </a:bodyPr>
          <a:lstStyle/>
          <a:p>
            <a:pPr indent="0" lvl="0" marL="0" marR="0" rtl="0" algn="l">
              <a:lnSpc>
                <a:spcPct val="120000"/>
              </a:lnSpc>
              <a:spcBef>
                <a:spcPts val="0"/>
              </a:spcBef>
              <a:spcAft>
                <a:spcPts val="0"/>
              </a:spcAft>
              <a:buClr>
                <a:srgbClr val="000000"/>
              </a:buClr>
              <a:buSzPts val="1600"/>
              <a:buFont typeface="Arial"/>
              <a:buNone/>
            </a:pPr>
            <a:r>
              <a:rPr b="1" i="0" lang="es-ES" sz="1600" u="none" cap="none" strike="noStrike">
                <a:solidFill>
                  <a:schemeClr val="dk1"/>
                </a:solidFill>
                <a:latin typeface="Poppins"/>
                <a:ea typeface="Poppins"/>
                <a:cs typeface="Poppins"/>
                <a:sym typeface="Poppins"/>
              </a:rPr>
              <a:t>https://www.anaconda.com/</a:t>
            </a:r>
            <a:endParaRPr b="0" i="0" sz="1200" u="none" cap="none" strike="noStrike">
              <a:solidFill>
                <a:schemeClr val="dk1"/>
              </a:solidFill>
              <a:latin typeface="Poppins"/>
              <a:ea typeface="Poppins"/>
              <a:cs typeface="Poppins"/>
              <a:sym typeface="Poppins"/>
            </a:endParaRPr>
          </a:p>
        </p:txBody>
      </p:sp>
      <p:pic>
        <p:nvPicPr>
          <p:cNvPr descr="Spyder IDE - Home | Facebook" id="522" name="Google Shape;522;p15"/>
          <p:cNvPicPr preferRelativeResize="0"/>
          <p:nvPr/>
        </p:nvPicPr>
        <p:blipFill rotWithShape="1">
          <a:blip r:embed="rId3">
            <a:alphaModFix/>
          </a:blip>
          <a:srcRect b="0" l="0" r="0" t="0"/>
          <a:stretch/>
        </p:blipFill>
        <p:spPr>
          <a:xfrm>
            <a:off x="4995863" y="4592793"/>
            <a:ext cx="1071562" cy="1066800"/>
          </a:xfrm>
          <a:prstGeom prst="rect">
            <a:avLst/>
          </a:prstGeom>
          <a:noFill/>
          <a:ln>
            <a:noFill/>
          </a:ln>
        </p:spPr>
      </p:pic>
      <p:grpSp>
        <p:nvGrpSpPr>
          <p:cNvPr id="523" name="Google Shape;523;p15"/>
          <p:cNvGrpSpPr/>
          <p:nvPr/>
        </p:nvGrpSpPr>
        <p:grpSpPr>
          <a:xfrm>
            <a:off x="0" y="1793458"/>
            <a:ext cx="4554598" cy="4289296"/>
            <a:chOff x="5363688" y="1034193"/>
            <a:chExt cx="4554598" cy="4289296"/>
          </a:xfrm>
        </p:grpSpPr>
        <p:pic>
          <p:nvPicPr>
            <p:cNvPr id="524" name="Google Shape;524;p15"/>
            <p:cNvPicPr preferRelativeResize="0"/>
            <p:nvPr/>
          </p:nvPicPr>
          <p:blipFill rotWithShape="1">
            <a:blip r:embed="rId4">
              <a:alphaModFix/>
            </a:blip>
            <a:srcRect b="0" l="19964" r="-72" t="0"/>
            <a:stretch/>
          </p:blipFill>
          <p:spPr>
            <a:xfrm>
              <a:off x="5363688" y="1034193"/>
              <a:ext cx="4554598" cy="4289296"/>
            </a:xfrm>
            <a:prstGeom prst="rect">
              <a:avLst/>
            </a:prstGeom>
            <a:noFill/>
            <a:ln>
              <a:noFill/>
            </a:ln>
          </p:spPr>
        </p:pic>
        <p:pic>
          <p:nvPicPr>
            <p:cNvPr id="525" name="Google Shape;525;p15"/>
            <p:cNvPicPr preferRelativeResize="0"/>
            <p:nvPr/>
          </p:nvPicPr>
          <p:blipFill rotWithShape="1">
            <a:blip r:embed="rId5">
              <a:alphaModFix/>
            </a:blip>
            <a:srcRect b="13512" l="0" r="21489" t="0"/>
            <a:stretch/>
          </p:blipFill>
          <p:spPr>
            <a:xfrm>
              <a:off x="5363688" y="1159822"/>
              <a:ext cx="4430737" cy="3052105"/>
            </a:xfrm>
            <a:prstGeom prst="rect">
              <a:avLst/>
            </a:prstGeom>
            <a:noFill/>
            <a:ln>
              <a:noFill/>
            </a:ln>
          </p:spPr>
        </p:pic>
      </p:grpSp>
    </p:spTree>
  </p:cSld>
  <p:clrMapOvr>
    <a:masterClrMapping/>
  </p:clrMapOvr>
  <mc:AlternateContent>
    <mc:Choice Requires="p14">
      <p:transition>
        <p14:reveal dir="l"/>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grpSp>
        <p:nvGrpSpPr>
          <p:cNvPr id="530" name="Google Shape;530;p16"/>
          <p:cNvGrpSpPr/>
          <p:nvPr/>
        </p:nvGrpSpPr>
        <p:grpSpPr>
          <a:xfrm>
            <a:off x="5957405" y="620387"/>
            <a:ext cx="5603412" cy="6419046"/>
            <a:chOff x="5494338" y="449263"/>
            <a:chExt cx="5202237" cy="5959476"/>
          </a:xfrm>
        </p:grpSpPr>
        <p:sp>
          <p:nvSpPr>
            <p:cNvPr id="531" name="Google Shape;531;p16"/>
            <p:cNvSpPr/>
            <p:nvPr/>
          </p:nvSpPr>
          <p:spPr>
            <a:xfrm>
              <a:off x="5618163" y="3698876"/>
              <a:ext cx="4832350" cy="115888"/>
            </a:xfrm>
            <a:custGeom>
              <a:rect b="b" l="l" r="r" t="t"/>
              <a:pathLst>
                <a:path extrusionOk="0" h="27" w="1136">
                  <a:moveTo>
                    <a:pt x="1122" y="27"/>
                  </a:moveTo>
                  <a:cubicBezTo>
                    <a:pt x="13" y="27"/>
                    <a:pt x="13" y="27"/>
                    <a:pt x="13" y="27"/>
                  </a:cubicBezTo>
                  <a:cubicBezTo>
                    <a:pt x="6" y="27"/>
                    <a:pt x="0" y="21"/>
                    <a:pt x="0" y="14"/>
                  </a:cubicBezTo>
                  <a:cubicBezTo>
                    <a:pt x="0" y="6"/>
                    <a:pt x="6" y="0"/>
                    <a:pt x="13" y="0"/>
                  </a:cubicBezTo>
                  <a:cubicBezTo>
                    <a:pt x="1122" y="0"/>
                    <a:pt x="1122" y="0"/>
                    <a:pt x="1122" y="0"/>
                  </a:cubicBezTo>
                  <a:cubicBezTo>
                    <a:pt x="1130" y="0"/>
                    <a:pt x="1136" y="6"/>
                    <a:pt x="1136" y="14"/>
                  </a:cubicBezTo>
                  <a:cubicBezTo>
                    <a:pt x="1136" y="21"/>
                    <a:pt x="1130" y="27"/>
                    <a:pt x="1122" y="27"/>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32" name="Google Shape;532;p16"/>
            <p:cNvSpPr/>
            <p:nvPr/>
          </p:nvSpPr>
          <p:spPr>
            <a:xfrm>
              <a:off x="9229725" y="3698876"/>
              <a:ext cx="1220788" cy="115888"/>
            </a:xfrm>
            <a:custGeom>
              <a:rect b="b" l="l" r="r" t="t"/>
              <a:pathLst>
                <a:path extrusionOk="0" h="27" w="287">
                  <a:moveTo>
                    <a:pt x="273" y="0"/>
                  </a:moveTo>
                  <a:cubicBezTo>
                    <a:pt x="14" y="0"/>
                    <a:pt x="14" y="0"/>
                    <a:pt x="14" y="0"/>
                  </a:cubicBezTo>
                  <a:cubicBezTo>
                    <a:pt x="6" y="0"/>
                    <a:pt x="0" y="6"/>
                    <a:pt x="0" y="14"/>
                  </a:cubicBezTo>
                  <a:cubicBezTo>
                    <a:pt x="0" y="21"/>
                    <a:pt x="6" y="27"/>
                    <a:pt x="14" y="27"/>
                  </a:cubicBezTo>
                  <a:cubicBezTo>
                    <a:pt x="30" y="27"/>
                    <a:pt x="30" y="27"/>
                    <a:pt x="30" y="27"/>
                  </a:cubicBezTo>
                  <a:cubicBezTo>
                    <a:pt x="65" y="27"/>
                    <a:pt x="65" y="27"/>
                    <a:pt x="65" y="27"/>
                  </a:cubicBezTo>
                  <a:cubicBezTo>
                    <a:pt x="222" y="27"/>
                    <a:pt x="222" y="27"/>
                    <a:pt x="222" y="27"/>
                  </a:cubicBezTo>
                  <a:cubicBezTo>
                    <a:pt x="257" y="27"/>
                    <a:pt x="257" y="27"/>
                    <a:pt x="257" y="27"/>
                  </a:cubicBezTo>
                  <a:cubicBezTo>
                    <a:pt x="273" y="27"/>
                    <a:pt x="273" y="27"/>
                    <a:pt x="273" y="27"/>
                  </a:cubicBezTo>
                  <a:cubicBezTo>
                    <a:pt x="281" y="27"/>
                    <a:pt x="287" y="21"/>
                    <a:pt x="287" y="14"/>
                  </a:cubicBezTo>
                  <a:cubicBezTo>
                    <a:pt x="287" y="6"/>
                    <a:pt x="281" y="0"/>
                    <a:pt x="273" y="0"/>
                  </a:cubicBezTo>
                </a:path>
              </a:pathLst>
            </a:custGeom>
            <a:solidFill>
              <a:srgbClr val="3865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33" name="Google Shape;533;p16"/>
            <p:cNvSpPr/>
            <p:nvPr/>
          </p:nvSpPr>
          <p:spPr>
            <a:xfrm>
              <a:off x="6642100" y="3954463"/>
              <a:ext cx="3629025" cy="395288"/>
            </a:xfrm>
            <a:prstGeom prst="rect">
              <a:avLst/>
            </a:pr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34" name="Google Shape;534;p16"/>
            <p:cNvSpPr/>
            <p:nvPr/>
          </p:nvSpPr>
          <p:spPr>
            <a:xfrm>
              <a:off x="6642100" y="3954463"/>
              <a:ext cx="3629025" cy="3952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35" name="Google Shape;535;p16"/>
            <p:cNvSpPr/>
            <p:nvPr/>
          </p:nvSpPr>
          <p:spPr>
            <a:xfrm>
              <a:off x="10172700" y="3814763"/>
              <a:ext cx="153988" cy="2505075"/>
            </a:xfrm>
            <a:custGeom>
              <a:rect b="b" l="l" r="r" t="t"/>
              <a:pathLst>
                <a:path extrusionOk="0" h="1578" w="97">
                  <a:moveTo>
                    <a:pt x="30" y="1578"/>
                  </a:moveTo>
                  <a:lnTo>
                    <a:pt x="97" y="1578"/>
                  </a:lnTo>
                  <a:lnTo>
                    <a:pt x="94" y="0"/>
                  </a:lnTo>
                  <a:lnTo>
                    <a:pt x="0" y="0"/>
                  </a:lnTo>
                  <a:lnTo>
                    <a:pt x="30" y="1578"/>
                  </a:ln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36" name="Google Shape;536;p16"/>
            <p:cNvSpPr/>
            <p:nvPr/>
          </p:nvSpPr>
          <p:spPr>
            <a:xfrm>
              <a:off x="10172700" y="3814763"/>
              <a:ext cx="153988" cy="2505075"/>
            </a:xfrm>
            <a:custGeom>
              <a:rect b="b" l="l" r="r" t="t"/>
              <a:pathLst>
                <a:path extrusionOk="0" h="1578" w="97">
                  <a:moveTo>
                    <a:pt x="30" y="1578"/>
                  </a:moveTo>
                  <a:lnTo>
                    <a:pt x="97" y="1578"/>
                  </a:lnTo>
                  <a:lnTo>
                    <a:pt x="94" y="0"/>
                  </a:lnTo>
                  <a:lnTo>
                    <a:pt x="0" y="0"/>
                  </a:lnTo>
                  <a:lnTo>
                    <a:pt x="30" y="1578"/>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37" name="Google Shape;537;p16"/>
            <p:cNvSpPr/>
            <p:nvPr/>
          </p:nvSpPr>
          <p:spPr>
            <a:xfrm>
              <a:off x="10172700" y="3814763"/>
              <a:ext cx="153988" cy="2505075"/>
            </a:xfrm>
            <a:custGeom>
              <a:rect b="b" l="l" r="r" t="t"/>
              <a:pathLst>
                <a:path extrusionOk="0" h="1578" w="97">
                  <a:moveTo>
                    <a:pt x="94" y="0"/>
                  </a:moveTo>
                  <a:lnTo>
                    <a:pt x="0" y="0"/>
                  </a:lnTo>
                  <a:lnTo>
                    <a:pt x="30" y="1578"/>
                  </a:lnTo>
                  <a:lnTo>
                    <a:pt x="97" y="1578"/>
                  </a:lnTo>
                  <a:lnTo>
                    <a:pt x="94" y="0"/>
                  </a:lnTo>
                  <a:close/>
                </a:path>
              </a:pathLst>
            </a:custGeom>
            <a:solidFill>
              <a:srgbClr val="3C474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38" name="Google Shape;538;p16"/>
            <p:cNvSpPr/>
            <p:nvPr/>
          </p:nvSpPr>
          <p:spPr>
            <a:xfrm>
              <a:off x="9110663" y="3814763"/>
              <a:ext cx="395288" cy="2505075"/>
            </a:xfrm>
            <a:custGeom>
              <a:rect b="b" l="l" r="r" t="t"/>
              <a:pathLst>
                <a:path extrusionOk="0" h="1578" w="249">
                  <a:moveTo>
                    <a:pt x="69" y="1578"/>
                  </a:moveTo>
                  <a:lnTo>
                    <a:pt x="0" y="1578"/>
                  </a:lnTo>
                  <a:lnTo>
                    <a:pt x="155" y="0"/>
                  </a:lnTo>
                  <a:lnTo>
                    <a:pt x="249" y="0"/>
                  </a:lnTo>
                  <a:lnTo>
                    <a:pt x="69" y="1578"/>
                  </a:lnTo>
                  <a:close/>
                </a:path>
              </a:pathLst>
            </a:custGeom>
            <a:solidFill>
              <a:srgbClr val="263238">
                <a:alpha val="8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39" name="Google Shape;539;p16"/>
            <p:cNvSpPr/>
            <p:nvPr/>
          </p:nvSpPr>
          <p:spPr>
            <a:xfrm>
              <a:off x="9110663" y="3814763"/>
              <a:ext cx="395288" cy="2505075"/>
            </a:xfrm>
            <a:custGeom>
              <a:rect b="b" l="l" r="r" t="t"/>
              <a:pathLst>
                <a:path extrusionOk="0" h="1578" w="249">
                  <a:moveTo>
                    <a:pt x="69" y="1578"/>
                  </a:moveTo>
                  <a:lnTo>
                    <a:pt x="0" y="1578"/>
                  </a:lnTo>
                  <a:lnTo>
                    <a:pt x="155" y="0"/>
                  </a:lnTo>
                  <a:lnTo>
                    <a:pt x="249" y="0"/>
                  </a:lnTo>
                  <a:lnTo>
                    <a:pt x="69" y="1578"/>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40" name="Google Shape;540;p16"/>
            <p:cNvSpPr/>
            <p:nvPr/>
          </p:nvSpPr>
          <p:spPr>
            <a:xfrm>
              <a:off x="9110663" y="3814763"/>
              <a:ext cx="395288" cy="2505075"/>
            </a:xfrm>
            <a:custGeom>
              <a:rect b="b" l="l" r="r" t="t"/>
              <a:pathLst>
                <a:path extrusionOk="0" h="1578" w="249">
                  <a:moveTo>
                    <a:pt x="249" y="0"/>
                  </a:moveTo>
                  <a:lnTo>
                    <a:pt x="155" y="0"/>
                  </a:lnTo>
                  <a:lnTo>
                    <a:pt x="0" y="1578"/>
                  </a:lnTo>
                  <a:lnTo>
                    <a:pt x="69" y="1578"/>
                  </a:lnTo>
                  <a:lnTo>
                    <a:pt x="249"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41" name="Google Shape;541;p16"/>
            <p:cNvSpPr/>
            <p:nvPr/>
          </p:nvSpPr>
          <p:spPr>
            <a:xfrm>
              <a:off x="6557963" y="3814763"/>
              <a:ext cx="157163" cy="2505075"/>
            </a:xfrm>
            <a:custGeom>
              <a:rect b="b" l="l" r="r" t="t"/>
              <a:pathLst>
                <a:path extrusionOk="0" h="1578" w="99">
                  <a:moveTo>
                    <a:pt x="29" y="1578"/>
                  </a:moveTo>
                  <a:lnTo>
                    <a:pt x="99" y="1578"/>
                  </a:lnTo>
                  <a:lnTo>
                    <a:pt x="96" y="0"/>
                  </a:lnTo>
                  <a:lnTo>
                    <a:pt x="0" y="0"/>
                  </a:lnTo>
                  <a:lnTo>
                    <a:pt x="29" y="1578"/>
                  </a:lnTo>
                  <a:close/>
                </a:path>
              </a:pathLst>
            </a:custGeom>
            <a:solidFill>
              <a:srgbClr val="263238">
                <a:alpha val="8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42" name="Google Shape;542;p16"/>
            <p:cNvSpPr/>
            <p:nvPr/>
          </p:nvSpPr>
          <p:spPr>
            <a:xfrm>
              <a:off x="6557963" y="3814763"/>
              <a:ext cx="157163" cy="2505075"/>
            </a:xfrm>
            <a:custGeom>
              <a:rect b="b" l="l" r="r" t="t"/>
              <a:pathLst>
                <a:path extrusionOk="0" h="1578" w="99">
                  <a:moveTo>
                    <a:pt x="29" y="1578"/>
                  </a:moveTo>
                  <a:lnTo>
                    <a:pt x="99" y="1578"/>
                  </a:lnTo>
                  <a:lnTo>
                    <a:pt x="96" y="0"/>
                  </a:lnTo>
                  <a:lnTo>
                    <a:pt x="0" y="0"/>
                  </a:lnTo>
                  <a:lnTo>
                    <a:pt x="29" y="1578"/>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43" name="Google Shape;543;p16"/>
            <p:cNvSpPr/>
            <p:nvPr/>
          </p:nvSpPr>
          <p:spPr>
            <a:xfrm>
              <a:off x="6573838" y="4660901"/>
              <a:ext cx="136525" cy="1658938"/>
            </a:xfrm>
            <a:custGeom>
              <a:rect b="b" l="l" r="r" t="t"/>
              <a:pathLst>
                <a:path extrusionOk="0" h="1045" w="86">
                  <a:moveTo>
                    <a:pt x="86" y="0"/>
                  </a:moveTo>
                  <a:lnTo>
                    <a:pt x="0" y="0"/>
                  </a:lnTo>
                  <a:lnTo>
                    <a:pt x="19" y="1045"/>
                  </a:lnTo>
                  <a:lnTo>
                    <a:pt x="70" y="1045"/>
                  </a:lnTo>
                  <a:lnTo>
                    <a:pt x="86" y="536"/>
                  </a:lnTo>
                  <a:lnTo>
                    <a:pt x="86"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44" name="Google Shape;544;p16"/>
            <p:cNvSpPr/>
            <p:nvPr/>
          </p:nvSpPr>
          <p:spPr>
            <a:xfrm>
              <a:off x="5494338" y="3814763"/>
              <a:ext cx="400050" cy="2505075"/>
            </a:xfrm>
            <a:custGeom>
              <a:rect b="b" l="l" r="r" t="t"/>
              <a:pathLst>
                <a:path extrusionOk="0" h="1578" w="252">
                  <a:moveTo>
                    <a:pt x="69" y="1578"/>
                  </a:moveTo>
                  <a:lnTo>
                    <a:pt x="0" y="1578"/>
                  </a:lnTo>
                  <a:lnTo>
                    <a:pt x="155" y="0"/>
                  </a:lnTo>
                  <a:lnTo>
                    <a:pt x="252" y="0"/>
                  </a:lnTo>
                  <a:lnTo>
                    <a:pt x="69" y="1578"/>
                  </a:ln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45" name="Google Shape;545;p16"/>
            <p:cNvSpPr/>
            <p:nvPr/>
          </p:nvSpPr>
          <p:spPr>
            <a:xfrm>
              <a:off x="5494338" y="3814763"/>
              <a:ext cx="400050" cy="2505075"/>
            </a:xfrm>
            <a:custGeom>
              <a:rect b="b" l="l" r="r" t="t"/>
              <a:pathLst>
                <a:path extrusionOk="0" h="1578" w="252">
                  <a:moveTo>
                    <a:pt x="69" y="1578"/>
                  </a:moveTo>
                  <a:lnTo>
                    <a:pt x="0" y="1578"/>
                  </a:lnTo>
                  <a:lnTo>
                    <a:pt x="155" y="0"/>
                  </a:lnTo>
                  <a:lnTo>
                    <a:pt x="252" y="0"/>
                  </a:lnTo>
                  <a:lnTo>
                    <a:pt x="69" y="1578"/>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46" name="Google Shape;546;p16"/>
            <p:cNvSpPr/>
            <p:nvPr/>
          </p:nvSpPr>
          <p:spPr>
            <a:xfrm>
              <a:off x="5494338" y="3814763"/>
              <a:ext cx="400050" cy="2505075"/>
            </a:xfrm>
            <a:custGeom>
              <a:rect b="b" l="l" r="r" t="t"/>
              <a:pathLst>
                <a:path extrusionOk="0" h="1578" w="252">
                  <a:moveTo>
                    <a:pt x="252" y="0"/>
                  </a:moveTo>
                  <a:lnTo>
                    <a:pt x="155" y="0"/>
                  </a:lnTo>
                  <a:lnTo>
                    <a:pt x="0" y="1578"/>
                  </a:lnTo>
                  <a:lnTo>
                    <a:pt x="69" y="1578"/>
                  </a:lnTo>
                  <a:lnTo>
                    <a:pt x="252"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47" name="Google Shape;547;p16"/>
            <p:cNvSpPr/>
            <p:nvPr/>
          </p:nvSpPr>
          <p:spPr>
            <a:xfrm>
              <a:off x="8310563" y="3209926"/>
              <a:ext cx="349250" cy="488950"/>
            </a:xfrm>
            <a:custGeom>
              <a:rect b="b" l="l" r="r" t="t"/>
              <a:pathLst>
                <a:path extrusionOk="0" h="308" w="220">
                  <a:moveTo>
                    <a:pt x="220" y="308"/>
                  </a:moveTo>
                  <a:lnTo>
                    <a:pt x="64" y="308"/>
                  </a:lnTo>
                  <a:lnTo>
                    <a:pt x="0" y="0"/>
                  </a:lnTo>
                  <a:lnTo>
                    <a:pt x="158" y="0"/>
                  </a:lnTo>
                  <a:lnTo>
                    <a:pt x="220" y="308"/>
                  </a:ln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48" name="Google Shape;548;p16"/>
            <p:cNvSpPr/>
            <p:nvPr/>
          </p:nvSpPr>
          <p:spPr>
            <a:xfrm>
              <a:off x="7842250" y="2779713"/>
              <a:ext cx="1263650" cy="822325"/>
            </a:xfrm>
            <a:custGeom>
              <a:rect b="b" l="l" r="r" t="t"/>
              <a:pathLst>
                <a:path extrusionOk="0" h="193" w="297">
                  <a:moveTo>
                    <a:pt x="271" y="193"/>
                  </a:moveTo>
                  <a:cubicBezTo>
                    <a:pt x="15" y="193"/>
                    <a:pt x="15" y="193"/>
                    <a:pt x="15" y="193"/>
                  </a:cubicBezTo>
                  <a:cubicBezTo>
                    <a:pt x="7" y="193"/>
                    <a:pt x="0" y="186"/>
                    <a:pt x="1" y="177"/>
                  </a:cubicBezTo>
                  <a:cubicBezTo>
                    <a:pt x="10" y="15"/>
                    <a:pt x="10" y="15"/>
                    <a:pt x="10" y="15"/>
                  </a:cubicBezTo>
                  <a:cubicBezTo>
                    <a:pt x="11" y="7"/>
                    <a:pt x="18" y="0"/>
                    <a:pt x="27" y="0"/>
                  </a:cubicBezTo>
                  <a:cubicBezTo>
                    <a:pt x="282" y="0"/>
                    <a:pt x="282" y="0"/>
                    <a:pt x="282" y="0"/>
                  </a:cubicBezTo>
                  <a:cubicBezTo>
                    <a:pt x="291" y="0"/>
                    <a:pt x="297" y="7"/>
                    <a:pt x="297" y="15"/>
                  </a:cubicBezTo>
                  <a:cubicBezTo>
                    <a:pt x="287" y="177"/>
                    <a:pt x="287" y="177"/>
                    <a:pt x="287" y="177"/>
                  </a:cubicBezTo>
                  <a:cubicBezTo>
                    <a:pt x="286" y="186"/>
                    <a:pt x="279" y="193"/>
                    <a:pt x="271" y="193"/>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49" name="Google Shape;549;p16"/>
            <p:cNvSpPr/>
            <p:nvPr/>
          </p:nvSpPr>
          <p:spPr>
            <a:xfrm>
              <a:off x="7862888" y="2814638"/>
              <a:ext cx="1192213" cy="752475"/>
            </a:xfrm>
            <a:custGeom>
              <a:rect b="b" l="l" r="r" t="t"/>
              <a:pathLst>
                <a:path extrusionOk="0" h="177" w="280">
                  <a:moveTo>
                    <a:pt x="6" y="177"/>
                  </a:moveTo>
                  <a:cubicBezTo>
                    <a:pt x="4" y="177"/>
                    <a:pt x="3" y="176"/>
                    <a:pt x="1" y="175"/>
                  </a:cubicBezTo>
                  <a:cubicBezTo>
                    <a:pt x="0" y="173"/>
                    <a:pt x="0" y="171"/>
                    <a:pt x="0" y="170"/>
                  </a:cubicBezTo>
                  <a:cubicBezTo>
                    <a:pt x="9" y="8"/>
                    <a:pt x="9" y="8"/>
                    <a:pt x="9" y="8"/>
                  </a:cubicBezTo>
                  <a:cubicBezTo>
                    <a:pt x="10" y="4"/>
                    <a:pt x="13" y="0"/>
                    <a:pt x="18" y="0"/>
                  </a:cubicBezTo>
                  <a:cubicBezTo>
                    <a:pt x="273" y="0"/>
                    <a:pt x="273" y="0"/>
                    <a:pt x="273" y="0"/>
                  </a:cubicBezTo>
                  <a:cubicBezTo>
                    <a:pt x="275" y="0"/>
                    <a:pt x="277" y="1"/>
                    <a:pt x="278" y="2"/>
                  </a:cubicBezTo>
                  <a:cubicBezTo>
                    <a:pt x="279" y="3"/>
                    <a:pt x="280" y="5"/>
                    <a:pt x="280" y="7"/>
                  </a:cubicBezTo>
                  <a:cubicBezTo>
                    <a:pt x="270" y="169"/>
                    <a:pt x="270" y="169"/>
                    <a:pt x="270" y="169"/>
                  </a:cubicBezTo>
                  <a:cubicBezTo>
                    <a:pt x="270" y="173"/>
                    <a:pt x="266" y="177"/>
                    <a:pt x="262" y="177"/>
                  </a:cubicBezTo>
                  <a:lnTo>
                    <a:pt x="6" y="1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50" name="Google Shape;550;p16"/>
            <p:cNvSpPr/>
            <p:nvPr/>
          </p:nvSpPr>
          <p:spPr>
            <a:xfrm>
              <a:off x="8366125" y="2779713"/>
              <a:ext cx="279400" cy="242888"/>
            </a:xfrm>
            <a:custGeom>
              <a:rect b="b" l="l" r="r" t="t"/>
              <a:pathLst>
                <a:path extrusionOk="0" h="153" w="176">
                  <a:moveTo>
                    <a:pt x="0" y="0"/>
                  </a:moveTo>
                  <a:lnTo>
                    <a:pt x="45" y="153"/>
                  </a:lnTo>
                  <a:lnTo>
                    <a:pt x="17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51" name="Google Shape;551;p16"/>
            <p:cNvSpPr/>
            <p:nvPr/>
          </p:nvSpPr>
          <p:spPr>
            <a:xfrm>
              <a:off x="6677025" y="2168526"/>
              <a:ext cx="33338" cy="46038"/>
            </a:xfrm>
            <a:custGeom>
              <a:rect b="b" l="l" r="r" t="t"/>
              <a:pathLst>
                <a:path extrusionOk="0" h="11" w="8">
                  <a:moveTo>
                    <a:pt x="0" y="6"/>
                  </a:moveTo>
                  <a:cubicBezTo>
                    <a:pt x="1" y="9"/>
                    <a:pt x="3" y="11"/>
                    <a:pt x="5" y="11"/>
                  </a:cubicBezTo>
                  <a:cubicBezTo>
                    <a:pt x="7" y="11"/>
                    <a:pt x="8" y="9"/>
                    <a:pt x="7" y="5"/>
                  </a:cubicBezTo>
                  <a:cubicBezTo>
                    <a:pt x="7" y="2"/>
                    <a:pt x="5" y="0"/>
                    <a:pt x="3" y="0"/>
                  </a:cubicBezTo>
                  <a:cubicBezTo>
                    <a:pt x="1" y="0"/>
                    <a:pt x="0" y="3"/>
                    <a:pt x="0" y="6"/>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52" name="Google Shape;552;p16"/>
            <p:cNvSpPr/>
            <p:nvPr/>
          </p:nvSpPr>
          <p:spPr>
            <a:xfrm>
              <a:off x="6692900" y="2214563"/>
              <a:ext cx="55563" cy="111125"/>
            </a:xfrm>
            <a:custGeom>
              <a:rect b="b" l="l" r="r" t="t"/>
              <a:pathLst>
                <a:path extrusionOk="0" h="26" w="13">
                  <a:moveTo>
                    <a:pt x="0" y="0"/>
                  </a:moveTo>
                  <a:cubicBezTo>
                    <a:pt x="0" y="0"/>
                    <a:pt x="6" y="15"/>
                    <a:pt x="13" y="22"/>
                  </a:cubicBezTo>
                  <a:cubicBezTo>
                    <a:pt x="9" y="26"/>
                    <a:pt x="1" y="24"/>
                    <a:pt x="1" y="24"/>
                  </a:cubicBezTo>
                  <a:lnTo>
                    <a:pt x="0" y="0"/>
                  </a:lnTo>
                  <a:close/>
                </a:path>
              </a:pathLst>
            </a:custGeom>
            <a:solidFill>
              <a:srgbClr val="A027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53" name="Google Shape;553;p16"/>
            <p:cNvSpPr/>
            <p:nvPr/>
          </p:nvSpPr>
          <p:spPr>
            <a:xfrm>
              <a:off x="6626225" y="2087563"/>
              <a:ext cx="63500" cy="53975"/>
            </a:xfrm>
            <a:custGeom>
              <a:rect b="b" l="l" r="r" t="t"/>
              <a:pathLst>
                <a:path extrusionOk="0" h="13" w="15">
                  <a:moveTo>
                    <a:pt x="2" y="13"/>
                  </a:moveTo>
                  <a:cubicBezTo>
                    <a:pt x="1" y="13"/>
                    <a:pt x="1" y="13"/>
                    <a:pt x="1" y="13"/>
                  </a:cubicBezTo>
                  <a:cubicBezTo>
                    <a:pt x="0" y="13"/>
                    <a:pt x="0" y="12"/>
                    <a:pt x="0" y="11"/>
                  </a:cubicBezTo>
                  <a:cubicBezTo>
                    <a:pt x="4" y="2"/>
                    <a:pt x="12" y="0"/>
                    <a:pt x="13" y="0"/>
                  </a:cubicBezTo>
                  <a:cubicBezTo>
                    <a:pt x="14" y="0"/>
                    <a:pt x="15" y="1"/>
                    <a:pt x="15" y="1"/>
                  </a:cubicBezTo>
                  <a:cubicBezTo>
                    <a:pt x="15" y="2"/>
                    <a:pt x="14" y="3"/>
                    <a:pt x="13" y="4"/>
                  </a:cubicBezTo>
                  <a:cubicBezTo>
                    <a:pt x="13" y="4"/>
                    <a:pt x="7" y="5"/>
                    <a:pt x="4" y="12"/>
                  </a:cubicBezTo>
                  <a:cubicBezTo>
                    <a:pt x="3" y="13"/>
                    <a:pt x="3" y="13"/>
                    <a:pt x="2" y="13"/>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54" name="Google Shape;554;p16"/>
            <p:cNvSpPr/>
            <p:nvPr/>
          </p:nvSpPr>
          <p:spPr>
            <a:xfrm>
              <a:off x="6281738" y="2397126"/>
              <a:ext cx="357188" cy="447675"/>
            </a:xfrm>
            <a:custGeom>
              <a:rect b="b" l="l" r="r" t="t"/>
              <a:pathLst>
                <a:path extrusionOk="0" h="105" w="84">
                  <a:moveTo>
                    <a:pt x="3" y="0"/>
                  </a:moveTo>
                  <a:cubicBezTo>
                    <a:pt x="27" y="19"/>
                    <a:pt x="27" y="19"/>
                    <a:pt x="27" y="19"/>
                  </a:cubicBezTo>
                  <a:cubicBezTo>
                    <a:pt x="59" y="44"/>
                    <a:pt x="59" y="44"/>
                    <a:pt x="59" y="44"/>
                  </a:cubicBezTo>
                  <a:cubicBezTo>
                    <a:pt x="58" y="45"/>
                    <a:pt x="57" y="51"/>
                    <a:pt x="56" y="56"/>
                  </a:cubicBezTo>
                  <a:cubicBezTo>
                    <a:pt x="55" y="65"/>
                    <a:pt x="54" y="72"/>
                    <a:pt x="74" y="77"/>
                  </a:cubicBezTo>
                  <a:cubicBezTo>
                    <a:pt x="79" y="79"/>
                    <a:pt x="82" y="82"/>
                    <a:pt x="83" y="86"/>
                  </a:cubicBezTo>
                  <a:cubicBezTo>
                    <a:pt x="84" y="92"/>
                    <a:pt x="80" y="99"/>
                    <a:pt x="62" y="102"/>
                  </a:cubicBezTo>
                  <a:cubicBezTo>
                    <a:pt x="40" y="105"/>
                    <a:pt x="22" y="99"/>
                    <a:pt x="8" y="93"/>
                  </a:cubicBezTo>
                  <a:cubicBezTo>
                    <a:pt x="0" y="89"/>
                    <a:pt x="0" y="84"/>
                    <a:pt x="4" y="76"/>
                  </a:cubicBezTo>
                  <a:cubicBezTo>
                    <a:pt x="14" y="53"/>
                    <a:pt x="9" y="23"/>
                    <a:pt x="3" y="0"/>
                  </a:cubicBezTo>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55" name="Google Shape;555;p16"/>
            <p:cNvSpPr/>
            <p:nvPr/>
          </p:nvSpPr>
          <p:spPr>
            <a:xfrm>
              <a:off x="6175375" y="2619376"/>
              <a:ext cx="531813" cy="160338"/>
            </a:xfrm>
            <a:custGeom>
              <a:rect b="b" l="l" r="r" t="t"/>
              <a:pathLst>
                <a:path extrusionOk="0" h="38" w="125">
                  <a:moveTo>
                    <a:pt x="0" y="31"/>
                  </a:moveTo>
                  <a:cubicBezTo>
                    <a:pt x="8" y="15"/>
                    <a:pt x="11" y="3"/>
                    <a:pt x="11" y="3"/>
                  </a:cubicBezTo>
                  <a:cubicBezTo>
                    <a:pt x="11" y="3"/>
                    <a:pt x="72" y="0"/>
                    <a:pt x="92" y="6"/>
                  </a:cubicBezTo>
                  <a:cubicBezTo>
                    <a:pt x="112" y="12"/>
                    <a:pt x="125" y="38"/>
                    <a:pt x="125" y="38"/>
                  </a:cubicBezTo>
                  <a:cubicBezTo>
                    <a:pt x="0" y="31"/>
                    <a:pt x="0" y="31"/>
                    <a:pt x="0" y="31"/>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56" name="Google Shape;556;p16"/>
            <p:cNvSpPr/>
            <p:nvPr/>
          </p:nvSpPr>
          <p:spPr>
            <a:xfrm>
              <a:off x="5949950" y="2860676"/>
              <a:ext cx="611188" cy="876300"/>
            </a:xfrm>
            <a:custGeom>
              <a:rect b="b" l="l" r="r" t="t"/>
              <a:pathLst>
                <a:path extrusionOk="0" h="206" w="144">
                  <a:moveTo>
                    <a:pt x="78" y="19"/>
                  </a:moveTo>
                  <a:cubicBezTo>
                    <a:pt x="77" y="24"/>
                    <a:pt x="75" y="29"/>
                    <a:pt x="74" y="34"/>
                  </a:cubicBezTo>
                  <a:cubicBezTo>
                    <a:pt x="69" y="50"/>
                    <a:pt x="69" y="50"/>
                    <a:pt x="69" y="50"/>
                  </a:cubicBezTo>
                  <a:cubicBezTo>
                    <a:pt x="66" y="60"/>
                    <a:pt x="64" y="71"/>
                    <a:pt x="62" y="81"/>
                  </a:cubicBezTo>
                  <a:cubicBezTo>
                    <a:pt x="59" y="91"/>
                    <a:pt x="58" y="102"/>
                    <a:pt x="56" y="112"/>
                  </a:cubicBezTo>
                  <a:cubicBezTo>
                    <a:pt x="55" y="122"/>
                    <a:pt x="55" y="132"/>
                    <a:pt x="56" y="141"/>
                  </a:cubicBezTo>
                  <a:cubicBezTo>
                    <a:pt x="56" y="145"/>
                    <a:pt x="57" y="149"/>
                    <a:pt x="57" y="152"/>
                  </a:cubicBezTo>
                  <a:cubicBezTo>
                    <a:pt x="58" y="153"/>
                    <a:pt x="58" y="154"/>
                    <a:pt x="58" y="155"/>
                  </a:cubicBezTo>
                  <a:cubicBezTo>
                    <a:pt x="58" y="156"/>
                    <a:pt x="59" y="156"/>
                    <a:pt x="59" y="157"/>
                  </a:cubicBezTo>
                  <a:cubicBezTo>
                    <a:pt x="59" y="157"/>
                    <a:pt x="59" y="157"/>
                    <a:pt x="59" y="157"/>
                  </a:cubicBezTo>
                  <a:cubicBezTo>
                    <a:pt x="59" y="157"/>
                    <a:pt x="59" y="157"/>
                    <a:pt x="59" y="157"/>
                  </a:cubicBezTo>
                  <a:cubicBezTo>
                    <a:pt x="59" y="157"/>
                    <a:pt x="58" y="156"/>
                    <a:pt x="58" y="156"/>
                  </a:cubicBezTo>
                  <a:cubicBezTo>
                    <a:pt x="58" y="155"/>
                    <a:pt x="57" y="155"/>
                    <a:pt x="57" y="154"/>
                  </a:cubicBezTo>
                  <a:cubicBezTo>
                    <a:pt x="56" y="153"/>
                    <a:pt x="55" y="153"/>
                    <a:pt x="55" y="153"/>
                  </a:cubicBezTo>
                  <a:cubicBezTo>
                    <a:pt x="54" y="152"/>
                    <a:pt x="54" y="152"/>
                    <a:pt x="54" y="152"/>
                  </a:cubicBezTo>
                  <a:cubicBezTo>
                    <a:pt x="55" y="153"/>
                    <a:pt x="56" y="154"/>
                    <a:pt x="58" y="154"/>
                  </a:cubicBezTo>
                  <a:cubicBezTo>
                    <a:pt x="60" y="155"/>
                    <a:pt x="62" y="156"/>
                    <a:pt x="64" y="157"/>
                  </a:cubicBezTo>
                  <a:cubicBezTo>
                    <a:pt x="69" y="158"/>
                    <a:pt x="74" y="160"/>
                    <a:pt x="79" y="161"/>
                  </a:cubicBezTo>
                  <a:cubicBezTo>
                    <a:pt x="100" y="166"/>
                    <a:pt x="122" y="170"/>
                    <a:pt x="144" y="175"/>
                  </a:cubicBezTo>
                  <a:cubicBezTo>
                    <a:pt x="143" y="203"/>
                    <a:pt x="143" y="203"/>
                    <a:pt x="143" y="203"/>
                  </a:cubicBezTo>
                  <a:cubicBezTo>
                    <a:pt x="131" y="204"/>
                    <a:pt x="120" y="205"/>
                    <a:pt x="108" y="206"/>
                  </a:cubicBezTo>
                  <a:cubicBezTo>
                    <a:pt x="96" y="206"/>
                    <a:pt x="84" y="206"/>
                    <a:pt x="72" y="205"/>
                  </a:cubicBezTo>
                  <a:cubicBezTo>
                    <a:pt x="66" y="205"/>
                    <a:pt x="60" y="204"/>
                    <a:pt x="53" y="203"/>
                  </a:cubicBezTo>
                  <a:cubicBezTo>
                    <a:pt x="50" y="202"/>
                    <a:pt x="46" y="201"/>
                    <a:pt x="43" y="200"/>
                  </a:cubicBezTo>
                  <a:cubicBezTo>
                    <a:pt x="39" y="199"/>
                    <a:pt x="35" y="198"/>
                    <a:pt x="31" y="196"/>
                  </a:cubicBezTo>
                  <a:cubicBezTo>
                    <a:pt x="28" y="195"/>
                    <a:pt x="26" y="193"/>
                    <a:pt x="23" y="191"/>
                  </a:cubicBezTo>
                  <a:cubicBezTo>
                    <a:pt x="21" y="190"/>
                    <a:pt x="20" y="188"/>
                    <a:pt x="18" y="186"/>
                  </a:cubicBezTo>
                  <a:cubicBezTo>
                    <a:pt x="17" y="185"/>
                    <a:pt x="16" y="184"/>
                    <a:pt x="16" y="183"/>
                  </a:cubicBezTo>
                  <a:cubicBezTo>
                    <a:pt x="15" y="182"/>
                    <a:pt x="15" y="182"/>
                    <a:pt x="14" y="181"/>
                  </a:cubicBezTo>
                  <a:cubicBezTo>
                    <a:pt x="14" y="180"/>
                    <a:pt x="14" y="180"/>
                    <a:pt x="14" y="180"/>
                  </a:cubicBezTo>
                  <a:cubicBezTo>
                    <a:pt x="11" y="174"/>
                    <a:pt x="11" y="174"/>
                    <a:pt x="11" y="174"/>
                  </a:cubicBezTo>
                  <a:cubicBezTo>
                    <a:pt x="10" y="172"/>
                    <a:pt x="10" y="171"/>
                    <a:pt x="9" y="169"/>
                  </a:cubicBezTo>
                  <a:cubicBezTo>
                    <a:pt x="6" y="161"/>
                    <a:pt x="4" y="154"/>
                    <a:pt x="3" y="147"/>
                  </a:cubicBezTo>
                  <a:cubicBezTo>
                    <a:pt x="0" y="119"/>
                    <a:pt x="3" y="94"/>
                    <a:pt x="7" y="70"/>
                  </a:cubicBezTo>
                  <a:cubicBezTo>
                    <a:pt x="9" y="58"/>
                    <a:pt x="12" y="47"/>
                    <a:pt x="15" y="35"/>
                  </a:cubicBezTo>
                  <a:cubicBezTo>
                    <a:pt x="16" y="29"/>
                    <a:pt x="18" y="23"/>
                    <a:pt x="20" y="18"/>
                  </a:cubicBezTo>
                  <a:cubicBezTo>
                    <a:pt x="22" y="12"/>
                    <a:pt x="24" y="6"/>
                    <a:pt x="26" y="0"/>
                  </a:cubicBezTo>
                  <a:cubicBezTo>
                    <a:pt x="78" y="19"/>
                    <a:pt x="78" y="19"/>
                    <a:pt x="78" y="19"/>
                  </a:cubicBezTo>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57" name="Google Shape;557;p16"/>
            <p:cNvSpPr/>
            <p:nvPr/>
          </p:nvSpPr>
          <p:spPr>
            <a:xfrm>
              <a:off x="5922963" y="2686051"/>
              <a:ext cx="460375" cy="574675"/>
            </a:xfrm>
            <a:custGeom>
              <a:rect b="b" l="l" r="r" t="t"/>
              <a:pathLst>
                <a:path extrusionOk="0" h="135" w="108">
                  <a:moveTo>
                    <a:pt x="47" y="10"/>
                  </a:moveTo>
                  <a:cubicBezTo>
                    <a:pt x="85" y="0"/>
                    <a:pt x="108" y="31"/>
                    <a:pt x="95" y="82"/>
                  </a:cubicBezTo>
                  <a:cubicBezTo>
                    <a:pt x="82" y="133"/>
                    <a:pt x="78" y="135"/>
                    <a:pt x="78" y="135"/>
                  </a:cubicBezTo>
                  <a:cubicBezTo>
                    <a:pt x="0" y="122"/>
                    <a:pt x="0" y="122"/>
                    <a:pt x="0" y="122"/>
                  </a:cubicBezTo>
                  <a:cubicBezTo>
                    <a:pt x="9" y="72"/>
                    <a:pt x="9" y="20"/>
                    <a:pt x="47" y="10"/>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58" name="Google Shape;558;p16"/>
            <p:cNvSpPr/>
            <p:nvPr/>
          </p:nvSpPr>
          <p:spPr>
            <a:xfrm>
              <a:off x="6477000" y="3559176"/>
              <a:ext cx="280988" cy="203200"/>
            </a:xfrm>
            <a:custGeom>
              <a:rect b="b" l="l" r="r" t="t"/>
              <a:pathLst>
                <a:path extrusionOk="0" h="48" w="66">
                  <a:moveTo>
                    <a:pt x="40" y="0"/>
                  </a:moveTo>
                  <a:cubicBezTo>
                    <a:pt x="34" y="0"/>
                    <a:pt x="34" y="0"/>
                    <a:pt x="34" y="0"/>
                  </a:cubicBezTo>
                  <a:cubicBezTo>
                    <a:pt x="17" y="0"/>
                    <a:pt x="14" y="4"/>
                    <a:pt x="4" y="14"/>
                  </a:cubicBezTo>
                  <a:cubicBezTo>
                    <a:pt x="0" y="35"/>
                    <a:pt x="0" y="35"/>
                    <a:pt x="0" y="35"/>
                  </a:cubicBezTo>
                  <a:cubicBezTo>
                    <a:pt x="27" y="48"/>
                    <a:pt x="41" y="33"/>
                    <a:pt x="41" y="33"/>
                  </a:cubicBezTo>
                  <a:cubicBezTo>
                    <a:pt x="66" y="33"/>
                    <a:pt x="66" y="33"/>
                    <a:pt x="66" y="33"/>
                  </a:cubicBezTo>
                  <a:cubicBezTo>
                    <a:pt x="58" y="13"/>
                    <a:pt x="58" y="13"/>
                    <a:pt x="58" y="13"/>
                  </a:cubicBezTo>
                  <a:cubicBezTo>
                    <a:pt x="54" y="6"/>
                    <a:pt x="48" y="1"/>
                    <a:pt x="40" y="0"/>
                  </a:cubicBezTo>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59" name="Google Shape;559;p16"/>
            <p:cNvSpPr/>
            <p:nvPr/>
          </p:nvSpPr>
          <p:spPr>
            <a:xfrm>
              <a:off x="6216650" y="1933576"/>
              <a:ext cx="511175" cy="714375"/>
            </a:xfrm>
            <a:custGeom>
              <a:rect b="b" l="l" r="r" t="t"/>
              <a:pathLst>
                <a:path extrusionOk="0" h="168" w="120">
                  <a:moveTo>
                    <a:pt x="7" y="69"/>
                  </a:moveTo>
                  <a:cubicBezTo>
                    <a:pt x="14" y="106"/>
                    <a:pt x="16" y="128"/>
                    <a:pt x="37" y="144"/>
                  </a:cubicBezTo>
                  <a:cubicBezTo>
                    <a:pt x="68" y="168"/>
                    <a:pt x="112" y="145"/>
                    <a:pt x="116" y="107"/>
                  </a:cubicBezTo>
                  <a:cubicBezTo>
                    <a:pt x="120" y="73"/>
                    <a:pt x="108" y="19"/>
                    <a:pt x="70" y="10"/>
                  </a:cubicBezTo>
                  <a:cubicBezTo>
                    <a:pt x="33" y="0"/>
                    <a:pt x="0" y="33"/>
                    <a:pt x="7" y="69"/>
                  </a:cubicBezTo>
                  <a:close/>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60" name="Google Shape;560;p16"/>
            <p:cNvSpPr/>
            <p:nvPr/>
          </p:nvSpPr>
          <p:spPr>
            <a:xfrm>
              <a:off x="6046788" y="1806576"/>
              <a:ext cx="638175" cy="696913"/>
            </a:xfrm>
            <a:custGeom>
              <a:rect b="b" l="l" r="r" t="t"/>
              <a:pathLst>
                <a:path extrusionOk="0" h="164" w="150">
                  <a:moveTo>
                    <a:pt x="119" y="112"/>
                  </a:moveTo>
                  <a:cubicBezTo>
                    <a:pt x="145" y="110"/>
                    <a:pt x="138" y="83"/>
                    <a:pt x="130" y="77"/>
                  </a:cubicBezTo>
                  <a:cubicBezTo>
                    <a:pt x="142" y="72"/>
                    <a:pt x="150" y="53"/>
                    <a:pt x="139" y="40"/>
                  </a:cubicBezTo>
                  <a:cubicBezTo>
                    <a:pt x="146" y="22"/>
                    <a:pt x="126" y="0"/>
                    <a:pt x="91" y="3"/>
                  </a:cubicBezTo>
                  <a:cubicBezTo>
                    <a:pt x="66" y="6"/>
                    <a:pt x="63" y="19"/>
                    <a:pt x="63" y="19"/>
                  </a:cubicBezTo>
                  <a:cubicBezTo>
                    <a:pt x="63" y="19"/>
                    <a:pt x="33" y="16"/>
                    <a:pt x="21" y="41"/>
                  </a:cubicBezTo>
                  <a:cubicBezTo>
                    <a:pt x="10" y="62"/>
                    <a:pt x="23" y="74"/>
                    <a:pt x="23" y="74"/>
                  </a:cubicBezTo>
                  <a:cubicBezTo>
                    <a:pt x="23" y="74"/>
                    <a:pt x="0" y="80"/>
                    <a:pt x="6" y="110"/>
                  </a:cubicBezTo>
                  <a:cubicBezTo>
                    <a:pt x="13" y="141"/>
                    <a:pt x="38" y="134"/>
                    <a:pt x="38" y="134"/>
                  </a:cubicBezTo>
                  <a:cubicBezTo>
                    <a:pt x="38" y="134"/>
                    <a:pt x="32" y="163"/>
                    <a:pt x="65" y="164"/>
                  </a:cubicBezTo>
                  <a:cubicBezTo>
                    <a:pt x="94" y="164"/>
                    <a:pt x="94" y="143"/>
                    <a:pt x="94" y="143"/>
                  </a:cubicBezTo>
                  <a:cubicBezTo>
                    <a:pt x="94" y="143"/>
                    <a:pt x="131" y="139"/>
                    <a:pt x="119" y="112"/>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61" name="Google Shape;561;p16"/>
            <p:cNvSpPr/>
            <p:nvPr/>
          </p:nvSpPr>
          <p:spPr>
            <a:xfrm>
              <a:off x="6459538" y="2206626"/>
              <a:ext cx="153988" cy="182563"/>
            </a:xfrm>
            <a:custGeom>
              <a:rect b="b" l="l" r="r" t="t"/>
              <a:pathLst>
                <a:path extrusionOk="0" h="43" w="36">
                  <a:moveTo>
                    <a:pt x="3" y="20"/>
                  </a:moveTo>
                  <a:cubicBezTo>
                    <a:pt x="6" y="29"/>
                    <a:pt x="13" y="35"/>
                    <a:pt x="19" y="38"/>
                  </a:cubicBezTo>
                  <a:cubicBezTo>
                    <a:pt x="28" y="43"/>
                    <a:pt x="36" y="33"/>
                    <a:pt x="34" y="23"/>
                  </a:cubicBezTo>
                  <a:cubicBezTo>
                    <a:pt x="33" y="14"/>
                    <a:pt x="24" y="2"/>
                    <a:pt x="14" y="1"/>
                  </a:cubicBezTo>
                  <a:cubicBezTo>
                    <a:pt x="4" y="0"/>
                    <a:pt x="0" y="11"/>
                    <a:pt x="3" y="20"/>
                  </a:cubicBezTo>
                  <a:close/>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62" name="Google Shape;562;p16"/>
            <p:cNvSpPr/>
            <p:nvPr/>
          </p:nvSpPr>
          <p:spPr>
            <a:xfrm>
              <a:off x="8016875" y="5702301"/>
              <a:ext cx="255588" cy="425450"/>
            </a:xfrm>
            <a:custGeom>
              <a:rect b="b" l="l" r="r" t="t"/>
              <a:pathLst>
                <a:path extrusionOk="0" h="268" w="161">
                  <a:moveTo>
                    <a:pt x="67" y="268"/>
                  </a:moveTo>
                  <a:lnTo>
                    <a:pt x="161" y="228"/>
                  </a:lnTo>
                  <a:lnTo>
                    <a:pt x="94" y="0"/>
                  </a:lnTo>
                  <a:lnTo>
                    <a:pt x="0" y="38"/>
                  </a:lnTo>
                  <a:lnTo>
                    <a:pt x="67" y="268"/>
                  </a:lnTo>
                  <a:close/>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63" name="Google Shape;563;p16"/>
            <p:cNvSpPr/>
            <p:nvPr/>
          </p:nvSpPr>
          <p:spPr>
            <a:xfrm>
              <a:off x="8016875" y="5702301"/>
              <a:ext cx="255588" cy="425450"/>
            </a:xfrm>
            <a:custGeom>
              <a:rect b="b" l="l" r="r" t="t"/>
              <a:pathLst>
                <a:path extrusionOk="0" h="268" w="161">
                  <a:moveTo>
                    <a:pt x="67" y="268"/>
                  </a:moveTo>
                  <a:lnTo>
                    <a:pt x="161" y="228"/>
                  </a:lnTo>
                  <a:lnTo>
                    <a:pt x="94" y="0"/>
                  </a:lnTo>
                  <a:lnTo>
                    <a:pt x="0" y="38"/>
                  </a:lnTo>
                  <a:lnTo>
                    <a:pt x="67" y="268"/>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64" name="Google Shape;564;p16"/>
            <p:cNvSpPr/>
            <p:nvPr/>
          </p:nvSpPr>
          <p:spPr>
            <a:xfrm>
              <a:off x="8191500" y="5792788"/>
              <a:ext cx="28575" cy="88900"/>
            </a:xfrm>
            <a:custGeom>
              <a:rect b="b" l="l" r="r" t="t"/>
              <a:pathLst>
                <a:path extrusionOk="0" h="56" w="18">
                  <a:moveTo>
                    <a:pt x="0" y="0"/>
                  </a:moveTo>
                  <a:lnTo>
                    <a:pt x="0" y="0"/>
                  </a:lnTo>
                  <a:lnTo>
                    <a:pt x="18" y="56"/>
                  </a:lnTo>
                  <a:lnTo>
                    <a:pt x="18" y="56"/>
                  </a:lnTo>
                  <a:lnTo>
                    <a:pt x="0"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65" name="Google Shape;565;p16"/>
            <p:cNvSpPr/>
            <p:nvPr/>
          </p:nvSpPr>
          <p:spPr>
            <a:xfrm>
              <a:off x="8191500" y="5792788"/>
              <a:ext cx="28575" cy="88900"/>
            </a:xfrm>
            <a:custGeom>
              <a:rect b="b" l="l" r="r" t="t"/>
              <a:pathLst>
                <a:path extrusionOk="0" h="56" w="18">
                  <a:moveTo>
                    <a:pt x="0" y="0"/>
                  </a:moveTo>
                  <a:lnTo>
                    <a:pt x="0" y="0"/>
                  </a:lnTo>
                  <a:lnTo>
                    <a:pt x="18" y="56"/>
                  </a:lnTo>
                  <a:lnTo>
                    <a:pt x="18" y="56"/>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66" name="Google Shape;566;p16"/>
            <p:cNvSpPr/>
            <p:nvPr/>
          </p:nvSpPr>
          <p:spPr>
            <a:xfrm>
              <a:off x="8042275" y="5792788"/>
              <a:ext cx="177800" cy="147638"/>
            </a:xfrm>
            <a:custGeom>
              <a:rect b="b" l="l" r="r" t="t"/>
              <a:pathLst>
                <a:path extrusionOk="0" h="93" w="112">
                  <a:moveTo>
                    <a:pt x="94" y="0"/>
                  </a:moveTo>
                  <a:lnTo>
                    <a:pt x="0" y="34"/>
                  </a:lnTo>
                  <a:lnTo>
                    <a:pt x="16" y="93"/>
                  </a:lnTo>
                  <a:lnTo>
                    <a:pt x="112" y="56"/>
                  </a:lnTo>
                  <a:lnTo>
                    <a:pt x="94" y="0"/>
                  </a:lnTo>
                  <a:close/>
                </a:path>
              </a:pathLst>
            </a:custGeom>
            <a:solidFill>
              <a:srgbClr val="91494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67" name="Google Shape;567;p16"/>
            <p:cNvSpPr/>
            <p:nvPr/>
          </p:nvSpPr>
          <p:spPr>
            <a:xfrm>
              <a:off x="8042275" y="5792788"/>
              <a:ext cx="177800" cy="147638"/>
            </a:xfrm>
            <a:custGeom>
              <a:rect b="b" l="l" r="r" t="t"/>
              <a:pathLst>
                <a:path extrusionOk="0" h="93" w="112">
                  <a:moveTo>
                    <a:pt x="94" y="0"/>
                  </a:moveTo>
                  <a:lnTo>
                    <a:pt x="0" y="34"/>
                  </a:lnTo>
                  <a:lnTo>
                    <a:pt x="16" y="93"/>
                  </a:lnTo>
                  <a:lnTo>
                    <a:pt x="112" y="56"/>
                  </a:lnTo>
                  <a:lnTo>
                    <a:pt x="94"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68" name="Google Shape;568;p16"/>
            <p:cNvSpPr/>
            <p:nvPr/>
          </p:nvSpPr>
          <p:spPr>
            <a:xfrm>
              <a:off x="8075613" y="5975351"/>
              <a:ext cx="506413" cy="268288"/>
            </a:xfrm>
            <a:custGeom>
              <a:rect b="b" l="l" r="r" t="t"/>
              <a:pathLst>
                <a:path extrusionOk="0" h="63" w="119">
                  <a:moveTo>
                    <a:pt x="43" y="7"/>
                  </a:moveTo>
                  <a:cubicBezTo>
                    <a:pt x="3" y="21"/>
                    <a:pt x="3" y="21"/>
                    <a:pt x="3" y="21"/>
                  </a:cubicBezTo>
                  <a:cubicBezTo>
                    <a:pt x="1" y="21"/>
                    <a:pt x="0" y="23"/>
                    <a:pt x="1" y="24"/>
                  </a:cubicBezTo>
                  <a:cubicBezTo>
                    <a:pt x="10" y="57"/>
                    <a:pt x="10" y="57"/>
                    <a:pt x="10" y="57"/>
                  </a:cubicBezTo>
                  <a:cubicBezTo>
                    <a:pt x="11" y="61"/>
                    <a:pt x="15" y="63"/>
                    <a:pt x="19" y="61"/>
                  </a:cubicBezTo>
                  <a:cubicBezTo>
                    <a:pt x="33" y="56"/>
                    <a:pt x="38" y="53"/>
                    <a:pt x="56" y="46"/>
                  </a:cubicBezTo>
                  <a:cubicBezTo>
                    <a:pt x="66" y="41"/>
                    <a:pt x="92" y="30"/>
                    <a:pt x="106" y="22"/>
                  </a:cubicBezTo>
                  <a:cubicBezTo>
                    <a:pt x="119" y="14"/>
                    <a:pt x="111" y="0"/>
                    <a:pt x="105" y="3"/>
                  </a:cubicBezTo>
                  <a:cubicBezTo>
                    <a:pt x="89" y="8"/>
                    <a:pt x="63" y="11"/>
                    <a:pt x="50" y="7"/>
                  </a:cubicBezTo>
                  <a:cubicBezTo>
                    <a:pt x="48" y="6"/>
                    <a:pt x="46" y="6"/>
                    <a:pt x="43" y="7"/>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69" name="Google Shape;569;p16"/>
            <p:cNvSpPr/>
            <p:nvPr/>
          </p:nvSpPr>
          <p:spPr>
            <a:xfrm>
              <a:off x="6254750" y="4005263"/>
              <a:ext cx="1974850" cy="1854200"/>
            </a:xfrm>
            <a:custGeom>
              <a:rect b="b" l="l" r="r" t="t"/>
              <a:pathLst>
                <a:path extrusionOk="0" h="436" w="464">
                  <a:moveTo>
                    <a:pt x="153" y="6"/>
                  </a:moveTo>
                  <a:cubicBezTo>
                    <a:pt x="153" y="6"/>
                    <a:pt x="422" y="30"/>
                    <a:pt x="429" y="107"/>
                  </a:cubicBezTo>
                  <a:cubicBezTo>
                    <a:pt x="443" y="265"/>
                    <a:pt x="464" y="416"/>
                    <a:pt x="464" y="416"/>
                  </a:cubicBezTo>
                  <a:cubicBezTo>
                    <a:pt x="410" y="436"/>
                    <a:pt x="410" y="436"/>
                    <a:pt x="410" y="436"/>
                  </a:cubicBezTo>
                  <a:cubicBezTo>
                    <a:pt x="410" y="436"/>
                    <a:pt x="343" y="263"/>
                    <a:pt x="344" y="140"/>
                  </a:cubicBezTo>
                  <a:cubicBezTo>
                    <a:pt x="266" y="118"/>
                    <a:pt x="62" y="150"/>
                    <a:pt x="29" y="91"/>
                  </a:cubicBezTo>
                  <a:cubicBezTo>
                    <a:pt x="0" y="38"/>
                    <a:pt x="25" y="0"/>
                    <a:pt x="25" y="0"/>
                  </a:cubicBezTo>
                  <a:cubicBezTo>
                    <a:pt x="153" y="6"/>
                    <a:pt x="153" y="6"/>
                    <a:pt x="153" y="6"/>
                  </a:cubicBezTo>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70" name="Google Shape;570;p16"/>
            <p:cNvSpPr/>
            <p:nvPr/>
          </p:nvSpPr>
          <p:spPr>
            <a:xfrm>
              <a:off x="7931150" y="5686426"/>
              <a:ext cx="341313" cy="228600"/>
            </a:xfrm>
            <a:custGeom>
              <a:rect b="b" l="l" r="r" t="t"/>
              <a:pathLst>
                <a:path extrusionOk="0" h="144" w="215">
                  <a:moveTo>
                    <a:pt x="32" y="144"/>
                  </a:moveTo>
                  <a:lnTo>
                    <a:pt x="215" y="83"/>
                  </a:lnTo>
                  <a:lnTo>
                    <a:pt x="207" y="0"/>
                  </a:lnTo>
                  <a:lnTo>
                    <a:pt x="0" y="64"/>
                  </a:lnTo>
                  <a:lnTo>
                    <a:pt x="32" y="144"/>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71" name="Google Shape;571;p16"/>
            <p:cNvSpPr/>
            <p:nvPr/>
          </p:nvSpPr>
          <p:spPr>
            <a:xfrm>
              <a:off x="8275638" y="5965826"/>
              <a:ext cx="77788" cy="55563"/>
            </a:xfrm>
            <a:custGeom>
              <a:rect b="b" l="l" r="r" t="t"/>
              <a:pathLst>
                <a:path extrusionOk="0" h="13" w="18">
                  <a:moveTo>
                    <a:pt x="11" y="11"/>
                  </a:moveTo>
                  <a:cubicBezTo>
                    <a:pt x="8" y="12"/>
                    <a:pt x="4" y="12"/>
                    <a:pt x="1" y="13"/>
                  </a:cubicBezTo>
                  <a:cubicBezTo>
                    <a:pt x="0" y="12"/>
                    <a:pt x="0" y="12"/>
                    <a:pt x="0" y="12"/>
                  </a:cubicBezTo>
                  <a:cubicBezTo>
                    <a:pt x="0" y="11"/>
                    <a:pt x="0" y="11"/>
                    <a:pt x="0" y="11"/>
                  </a:cubicBezTo>
                  <a:cubicBezTo>
                    <a:pt x="1" y="10"/>
                    <a:pt x="9" y="0"/>
                    <a:pt x="14" y="0"/>
                  </a:cubicBezTo>
                  <a:cubicBezTo>
                    <a:pt x="15" y="0"/>
                    <a:pt x="16" y="0"/>
                    <a:pt x="17" y="1"/>
                  </a:cubicBezTo>
                  <a:cubicBezTo>
                    <a:pt x="18" y="3"/>
                    <a:pt x="18" y="5"/>
                    <a:pt x="17" y="6"/>
                  </a:cubicBezTo>
                  <a:cubicBezTo>
                    <a:pt x="17" y="8"/>
                    <a:pt x="14" y="10"/>
                    <a:pt x="11" y="11"/>
                  </a:cubicBezTo>
                  <a:close/>
                  <a:moveTo>
                    <a:pt x="3" y="11"/>
                  </a:moveTo>
                  <a:cubicBezTo>
                    <a:pt x="10" y="10"/>
                    <a:pt x="15" y="8"/>
                    <a:pt x="16" y="6"/>
                  </a:cubicBezTo>
                  <a:cubicBezTo>
                    <a:pt x="16" y="5"/>
                    <a:pt x="16" y="4"/>
                    <a:pt x="15" y="2"/>
                  </a:cubicBezTo>
                  <a:cubicBezTo>
                    <a:pt x="15" y="2"/>
                    <a:pt x="15" y="2"/>
                    <a:pt x="14" y="1"/>
                  </a:cubicBezTo>
                  <a:cubicBezTo>
                    <a:pt x="11" y="1"/>
                    <a:pt x="6" y="7"/>
                    <a:pt x="3" y="11"/>
                  </a:cubicBez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72" name="Google Shape;572;p16"/>
            <p:cNvSpPr/>
            <p:nvPr/>
          </p:nvSpPr>
          <p:spPr>
            <a:xfrm>
              <a:off x="8259763" y="5940426"/>
              <a:ext cx="46038" cy="80963"/>
            </a:xfrm>
            <a:custGeom>
              <a:rect b="b" l="l" r="r" t="t"/>
              <a:pathLst>
                <a:path extrusionOk="0" h="19" w="11">
                  <a:moveTo>
                    <a:pt x="5" y="19"/>
                  </a:moveTo>
                  <a:cubicBezTo>
                    <a:pt x="5" y="19"/>
                    <a:pt x="5" y="19"/>
                    <a:pt x="5" y="19"/>
                  </a:cubicBezTo>
                  <a:cubicBezTo>
                    <a:pt x="4" y="18"/>
                    <a:pt x="4" y="18"/>
                    <a:pt x="4" y="18"/>
                  </a:cubicBezTo>
                  <a:cubicBezTo>
                    <a:pt x="4" y="18"/>
                    <a:pt x="0" y="8"/>
                    <a:pt x="2" y="3"/>
                  </a:cubicBezTo>
                  <a:cubicBezTo>
                    <a:pt x="3" y="2"/>
                    <a:pt x="4" y="1"/>
                    <a:pt x="5" y="0"/>
                  </a:cubicBezTo>
                  <a:cubicBezTo>
                    <a:pt x="7" y="0"/>
                    <a:pt x="8" y="1"/>
                    <a:pt x="9" y="2"/>
                  </a:cubicBezTo>
                  <a:cubicBezTo>
                    <a:pt x="11" y="6"/>
                    <a:pt x="9" y="15"/>
                    <a:pt x="6" y="18"/>
                  </a:cubicBezTo>
                  <a:lnTo>
                    <a:pt x="5" y="19"/>
                  </a:lnTo>
                  <a:close/>
                  <a:moveTo>
                    <a:pt x="5" y="2"/>
                  </a:moveTo>
                  <a:cubicBezTo>
                    <a:pt x="5" y="2"/>
                    <a:pt x="4" y="3"/>
                    <a:pt x="4" y="4"/>
                  </a:cubicBezTo>
                  <a:cubicBezTo>
                    <a:pt x="2" y="6"/>
                    <a:pt x="4" y="13"/>
                    <a:pt x="5" y="16"/>
                  </a:cubicBezTo>
                  <a:cubicBezTo>
                    <a:pt x="8" y="12"/>
                    <a:pt x="9" y="5"/>
                    <a:pt x="8" y="3"/>
                  </a:cubicBezTo>
                  <a:cubicBezTo>
                    <a:pt x="7" y="2"/>
                    <a:pt x="7" y="2"/>
                    <a:pt x="6" y="2"/>
                  </a:cubicBezTo>
                  <a:lnTo>
                    <a:pt x="5" y="2"/>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73" name="Google Shape;573;p16"/>
            <p:cNvSpPr/>
            <p:nvPr/>
          </p:nvSpPr>
          <p:spPr>
            <a:xfrm>
              <a:off x="7315200" y="5846763"/>
              <a:ext cx="187325" cy="387350"/>
            </a:xfrm>
            <a:custGeom>
              <a:rect b="b" l="l" r="r" t="t"/>
              <a:pathLst>
                <a:path extrusionOk="0" h="244" w="118">
                  <a:moveTo>
                    <a:pt x="0" y="244"/>
                  </a:moveTo>
                  <a:lnTo>
                    <a:pt x="102" y="239"/>
                  </a:lnTo>
                  <a:lnTo>
                    <a:pt x="118" y="0"/>
                  </a:lnTo>
                  <a:lnTo>
                    <a:pt x="16" y="3"/>
                  </a:lnTo>
                  <a:lnTo>
                    <a:pt x="0" y="244"/>
                  </a:lnTo>
                  <a:close/>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74" name="Google Shape;574;p16"/>
            <p:cNvSpPr/>
            <p:nvPr/>
          </p:nvSpPr>
          <p:spPr>
            <a:xfrm>
              <a:off x="7315200" y="5846763"/>
              <a:ext cx="187325" cy="387350"/>
            </a:xfrm>
            <a:custGeom>
              <a:rect b="b" l="l" r="r" t="t"/>
              <a:pathLst>
                <a:path extrusionOk="0" h="244" w="118">
                  <a:moveTo>
                    <a:pt x="0" y="244"/>
                  </a:moveTo>
                  <a:lnTo>
                    <a:pt x="102" y="239"/>
                  </a:lnTo>
                  <a:lnTo>
                    <a:pt x="118" y="0"/>
                  </a:lnTo>
                  <a:lnTo>
                    <a:pt x="16" y="3"/>
                  </a:lnTo>
                  <a:lnTo>
                    <a:pt x="0" y="244"/>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75" name="Google Shape;575;p16"/>
            <p:cNvSpPr/>
            <p:nvPr/>
          </p:nvSpPr>
          <p:spPr>
            <a:xfrm>
              <a:off x="7267575" y="6191251"/>
              <a:ext cx="485775" cy="196850"/>
            </a:xfrm>
            <a:custGeom>
              <a:rect b="b" l="l" r="r" t="t"/>
              <a:pathLst>
                <a:path extrusionOk="0" h="46" w="114">
                  <a:moveTo>
                    <a:pt x="49" y="2"/>
                  </a:moveTo>
                  <a:cubicBezTo>
                    <a:pt x="6" y="0"/>
                    <a:pt x="6" y="0"/>
                    <a:pt x="6" y="0"/>
                  </a:cubicBezTo>
                  <a:cubicBezTo>
                    <a:pt x="5" y="0"/>
                    <a:pt x="4" y="1"/>
                    <a:pt x="4" y="3"/>
                  </a:cubicBezTo>
                  <a:cubicBezTo>
                    <a:pt x="0" y="37"/>
                    <a:pt x="0" y="37"/>
                    <a:pt x="0" y="37"/>
                  </a:cubicBezTo>
                  <a:cubicBezTo>
                    <a:pt x="0" y="40"/>
                    <a:pt x="3" y="44"/>
                    <a:pt x="7" y="44"/>
                  </a:cubicBezTo>
                  <a:cubicBezTo>
                    <a:pt x="22" y="44"/>
                    <a:pt x="29" y="44"/>
                    <a:pt x="48" y="44"/>
                  </a:cubicBezTo>
                  <a:cubicBezTo>
                    <a:pt x="60" y="44"/>
                    <a:pt x="82" y="46"/>
                    <a:pt x="98" y="44"/>
                  </a:cubicBezTo>
                  <a:cubicBezTo>
                    <a:pt x="114" y="42"/>
                    <a:pt x="112" y="26"/>
                    <a:pt x="105" y="26"/>
                  </a:cubicBezTo>
                  <a:cubicBezTo>
                    <a:pt x="89" y="25"/>
                    <a:pt x="67" y="13"/>
                    <a:pt x="56" y="4"/>
                  </a:cubicBezTo>
                  <a:cubicBezTo>
                    <a:pt x="54" y="3"/>
                    <a:pt x="52" y="2"/>
                    <a:pt x="49" y="2"/>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76" name="Google Shape;576;p16"/>
            <p:cNvSpPr/>
            <p:nvPr/>
          </p:nvSpPr>
          <p:spPr>
            <a:xfrm>
              <a:off x="7489825" y="6183313"/>
              <a:ext cx="84138" cy="47625"/>
            </a:xfrm>
            <a:custGeom>
              <a:rect b="b" l="l" r="r" t="t"/>
              <a:pathLst>
                <a:path extrusionOk="0" h="11" w="20">
                  <a:moveTo>
                    <a:pt x="11" y="11"/>
                  </a:moveTo>
                  <a:cubicBezTo>
                    <a:pt x="7" y="11"/>
                    <a:pt x="3" y="10"/>
                    <a:pt x="1" y="9"/>
                  </a:cubicBezTo>
                  <a:cubicBezTo>
                    <a:pt x="0" y="8"/>
                    <a:pt x="0" y="8"/>
                    <a:pt x="0" y="8"/>
                  </a:cubicBezTo>
                  <a:cubicBezTo>
                    <a:pt x="0" y="8"/>
                    <a:pt x="0" y="8"/>
                    <a:pt x="0" y="8"/>
                  </a:cubicBezTo>
                  <a:cubicBezTo>
                    <a:pt x="2" y="7"/>
                    <a:pt x="13" y="0"/>
                    <a:pt x="17" y="2"/>
                  </a:cubicBezTo>
                  <a:cubicBezTo>
                    <a:pt x="18" y="2"/>
                    <a:pt x="19" y="3"/>
                    <a:pt x="19" y="4"/>
                  </a:cubicBezTo>
                  <a:cubicBezTo>
                    <a:pt x="20" y="6"/>
                    <a:pt x="19" y="8"/>
                    <a:pt x="18" y="9"/>
                  </a:cubicBezTo>
                  <a:cubicBezTo>
                    <a:pt x="17" y="11"/>
                    <a:pt x="14" y="11"/>
                    <a:pt x="11" y="11"/>
                  </a:cubicBezTo>
                  <a:close/>
                  <a:moveTo>
                    <a:pt x="3" y="8"/>
                  </a:moveTo>
                  <a:cubicBezTo>
                    <a:pt x="10" y="10"/>
                    <a:pt x="15" y="10"/>
                    <a:pt x="17" y="8"/>
                  </a:cubicBezTo>
                  <a:cubicBezTo>
                    <a:pt x="18" y="7"/>
                    <a:pt x="18" y="6"/>
                    <a:pt x="18" y="5"/>
                  </a:cubicBezTo>
                  <a:cubicBezTo>
                    <a:pt x="17" y="4"/>
                    <a:pt x="17" y="4"/>
                    <a:pt x="17" y="3"/>
                  </a:cubicBezTo>
                  <a:cubicBezTo>
                    <a:pt x="14" y="2"/>
                    <a:pt x="8" y="5"/>
                    <a:pt x="3" y="8"/>
                  </a:cubicBez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77" name="Google Shape;577;p16"/>
            <p:cNvSpPr/>
            <p:nvPr/>
          </p:nvSpPr>
          <p:spPr>
            <a:xfrm>
              <a:off x="7485063" y="6149976"/>
              <a:ext cx="50800" cy="71438"/>
            </a:xfrm>
            <a:custGeom>
              <a:rect b="b" l="l" r="r" t="t"/>
              <a:pathLst>
                <a:path extrusionOk="0" h="17" w="12">
                  <a:moveTo>
                    <a:pt x="2" y="17"/>
                  </a:moveTo>
                  <a:cubicBezTo>
                    <a:pt x="1" y="17"/>
                    <a:pt x="1" y="17"/>
                    <a:pt x="1" y="17"/>
                  </a:cubicBezTo>
                  <a:cubicBezTo>
                    <a:pt x="1" y="16"/>
                    <a:pt x="1" y="16"/>
                    <a:pt x="1" y="16"/>
                  </a:cubicBezTo>
                  <a:cubicBezTo>
                    <a:pt x="1" y="16"/>
                    <a:pt x="0" y="5"/>
                    <a:pt x="4" y="1"/>
                  </a:cubicBezTo>
                  <a:cubicBezTo>
                    <a:pt x="6" y="0"/>
                    <a:pt x="7" y="0"/>
                    <a:pt x="8" y="0"/>
                  </a:cubicBezTo>
                  <a:cubicBezTo>
                    <a:pt x="10" y="0"/>
                    <a:pt x="11" y="1"/>
                    <a:pt x="11" y="3"/>
                  </a:cubicBezTo>
                  <a:cubicBezTo>
                    <a:pt x="12" y="7"/>
                    <a:pt x="6" y="15"/>
                    <a:pt x="2" y="17"/>
                  </a:cubicBezTo>
                  <a:close/>
                  <a:moveTo>
                    <a:pt x="8" y="2"/>
                  </a:moveTo>
                  <a:cubicBezTo>
                    <a:pt x="7" y="2"/>
                    <a:pt x="6" y="2"/>
                    <a:pt x="6" y="3"/>
                  </a:cubicBezTo>
                  <a:cubicBezTo>
                    <a:pt x="3" y="5"/>
                    <a:pt x="3" y="11"/>
                    <a:pt x="3" y="15"/>
                  </a:cubicBezTo>
                  <a:cubicBezTo>
                    <a:pt x="6" y="12"/>
                    <a:pt x="10" y="6"/>
                    <a:pt x="10" y="3"/>
                  </a:cubicBezTo>
                  <a:cubicBezTo>
                    <a:pt x="10" y="3"/>
                    <a:pt x="9" y="2"/>
                    <a:pt x="8" y="2"/>
                  </a:cubicBez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78" name="Google Shape;578;p16"/>
            <p:cNvSpPr/>
            <p:nvPr/>
          </p:nvSpPr>
          <p:spPr>
            <a:xfrm>
              <a:off x="7323138" y="5995988"/>
              <a:ext cx="4763" cy="68263"/>
            </a:xfrm>
            <a:custGeom>
              <a:rect b="b" l="l" r="r" t="t"/>
              <a:pathLst>
                <a:path extrusionOk="0" h="43" w="3">
                  <a:moveTo>
                    <a:pt x="3" y="0"/>
                  </a:moveTo>
                  <a:lnTo>
                    <a:pt x="3" y="0"/>
                  </a:lnTo>
                  <a:lnTo>
                    <a:pt x="0" y="43"/>
                  </a:lnTo>
                  <a:lnTo>
                    <a:pt x="0" y="43"/>
                  </a:lnTo>
                  <a:lnTo>
                    <a:pt x="3"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79" name="Google Shape;579;p16"/>
            <p:cNvSpPr/>
            <p:nvPr/>
          </p:nvSpPr>
          <p:spPr>
            <a:xfrm>
              <a:off x="7323138" y="5995988"/>
              <a:ext cx="4763" cy="68263"/>
            </a:xfrm>
            <a:custGeom>
              <a:rect b="b" l="l" r="r" t="t"/>
              <a:pathLst>
                <a:path extrusionOk="0" h="43" w="3">
                  <a:moveTo>
                    <a:pt x="3" y="0"/>
                  </a:moveTo>
                  <a:lnTo>
                    <a:pt x="3" y="0"/>
                  </a:lnTo>
                  <a:lnTo>
                    <a:pt x="0" y="43"/>
                  </a:lnTo>
                  <a:lnTo>
                    <a:pt x="0" y="43"/>
                  </a:lnTo>
                  <a:lnTo>
                    <a:pt x="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80" name="Google Shape;580;p16"/>
            <p:cNvSpPr/>
            <p:nvPr/>
          </p:nvSpPr>
          <p:spPr>
            <a:xfrm>
              <a:off x="7323138" y="5992813"/>
              <a:ext cx="166688" cy="71438"/>
            </a:xfrm>
            <a:custGeom>
              <a:rect b="b" l="l" r="r" t="t"/>
              <a:pathLst>
                <a:path extrusionOk="0" h="45" w="105">
                  <a:moveTo>
                    <a:pt x="105" y="0"/>
                  </a:moveTo>
                  <a:lnTo>
                    <a:pt x="3" y="2"/>
                  </a:lnTo>
                  <a:lnTo>
                    <a:pt x="0" y="45"/>
                  </a:lnTo>
                  <a:lnTo>
                    <a:pt x="102" y="45"/>
                  </a:lnTo>
                  <a:lnTo>
                    <a:pt x="105" y="0"/>
                  </a:lnTo>
                  <a:close/>
                </a:path>
              </a:pathLst>
            </a:custGeom>
            <a:solidFill>
              <a:srgbClr val="91494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81" name="Google Shape;581;p16"/>
            <p:cNvSpPr/>
            <p:nvPr/>
          </p:nvSpPr>
          <p:spPr>
            <a:xfrm>
              <a:off x="7323138" y="5992813"/>
              <a:ext cx="166688" cy="71438"/>
            </a:xfrm>
            <a:custGeom>
              <a:rect b="b" l="l" r="r" t="t"/>
              <a:pathLst>
                <a:path extrusionOk="0" h="45" w="105">
                  <a:moveTo>
                    <a:pt x="105" y="0"/>
                  </a:moveTo>
                  <a:lnTo>
                    <a:pt x="3" y="2"/>
                  </a:lnTo>
                  <a:lnTo>
                    <a:pt x="0" y="45"/>
                  </a:lnTo>
                  <a:lnTo>
                    <a:pt x="102" y="45"/>
                  </a:lnTo>
                  <a:lnTo>
                    <a:pt x="105"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82" name="Google Shape;582;p16"/>
            <p:cNvSpPr/>
            <p:nvPr/>
          </p:nvSpPr>
          <p:spPr>
            <a:xfrm>
              <a:off x="5919788" y="3992563"/>
              <a:ext cx="1841500" cy="2003425"/>
            </a:xfrm>
            <a:custGeom>
              <a:rect b="b" l="l" r="r" t="t"/>
              <a:pathLst>
                <a:path extrusionOk="0" h="471" w="433">
                  <a:moveTo>
                    <a:pt x="143" y="5"/>
                  </a:moveTo>
                  <a:cubicBezTo>
                    <a:pt x="143" y="5"/>
                    <a:pt x="433" y="49"/>
                    <a:pt x="428" y="116"/>
                  </a:cubicBezTo>
                  <a:cubicBezTo>
                    <a:pt x="420" y="236"/>
                    <a:pt x="379" y="470"/>
                    <a:pt x="379" y="470"/>
                  </a:cubicBezTo>
                  <a:cubicBezTo>
                    <a:pt x="322" y="471"/>
                    <a:pt x="322" y="471"/>
                    <a:pt x="322" y="471"/>
                  </a:cubicBezTo>
                  <a:cubicBezTo>
                    <a:pt x="322" y="471"/>
                    <a:pt x="309" y="230"/>
                    <a:pt x="330" y="143"/>
                  </a:cubicBezTo>
                  <a:cubicBezTo>
                    <a:pt x="259" y="143"/>
                    <a:pt x="58" y="140"/>
                    <a:pt x="31" y="104"/>
                  </a:cubicBezTo>
                  <a:cubicBezTo>
                    <a:pt x="0" y="63"/>
                    <a:pt x="32" y="0"/>
                    <a:pt x="32" y="0"/>
                  </a:cubicBezTo>
                  <a:cubicBezTo>
                    <a:pt x="143" y="5"/>
                    <a:pt x="143" y="5"/>
                    <a:pt x="143" y="5"/>
                  </a:cubicBezTo>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83" name="Google Shape;583;p16"/>
            <p:cNvSpPr/>
            <p:nvPr/>
          </p:nvSpPr>
          <p:spPr>
            <a:xfrm>
              <a:off x="7246938" y="5856288"/>
              <a:ext cx="322263" cy="157163"/>
            </a:xfrm>
            <a:custGeom>
              <a:rect b="b" l="l" r="r" t="t"/>
              <a:pathLst>
                <a:path extrusionOk="0" h="99" w="203">
                  <a:moveTo>
                    <a:pt x="11" y="99"/>
                  </a:moveTo>
                  <a:lnTo>
                    <a:pt x="195" y="96"/>
                  </a:lnTo>
                  <a:lnTo>
                    <a:pt x="203" y="0"/>
                  </a:lnTo>
                  <a:lnTo>
                    <a:pt x="0" y="8"/>
                  </a:lnTo>
                  <a:lnTo>
                    <a:pt x="11" y="99"/>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84" name="Google Shape;584;p16"/>
            <p:cNvSpPr/>
            <p:nvPr/>
          </p:nvSpPr>
          <p:spPr>
            <a:xfrm>
              <a:off x="6000750" y="2690813"/>
              <a:ext cx="904875" cy="1339850"/>
            </a:xfrm>
            <a:custGeom>
              <a:rect b="b" l="l" r="r" t="t"/>
              <a:pathLst>
                <a:path extrusionOk="0" h="315" w="213">
                  <a:moveTo>
                    <a:pt x="175" y="5"/>
                  </a:moveTo>
                  <a:cubicBezTo>
                    <a:pt x="152" y="0"/>
                    <a:pt x="47" y="2"/>
                    <a:pt x="47" y="2"/>
                  </a:cubicBezTo>
                  <a:cubicBezTo>
                    <a:pt x="25" y="1"/>
                    <a:pt x="6" y="17"/>
                    <a:pt x="4" y="39"/>
                  </a:cubicBezTo>
                  <a:cubicBezTo>
                    <a:pt x="0" y="71"/>
                    <a:pt x="21" y="144"/>
                    <a:pt x="21" y="181"/>
                  </a:cubicBezTo>
                  <a:cubicBezTo>
                    <a:pt x="22" y="226"/>
                    <a:pt x="13" y="245"/>
                    <a:pt x="13" y="306"/>
                  </a:cubicBezTo>
                  <a:cubicBezTo>
                    <a:pt x="213" y="315"/>
                    <a:pt x="213" y="315"/>
                    <a:pt x="213" y="315"/>
                  </a:cubicBezTo>
                  <a:cubicBezTo>
                    <a:pt x="213" y="192"/>
                    <a:pt x="208" y="90"/>
                    <a:pt x="203" y="41"/>
                  </a:cubicBezTo>
                  <a:cubicBezTo>
                    <a:pt x="201" y="24"/>
                    <a:pt x="198" y="10"/>
                    <a:pt x="175" y="5"/>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85" name="Google Shape;585;p16"/>
            <p:cNvSpPr/>
            <p:nvPr/>
          </p:nvSpPr>
          <p:spPr>
            <a:xfrm>
              <a:off x="6013450" y="2698751"/>
              <a:ext cx="892175" cy="1331913"/>
            </a:xfrm>
            <a:custGeom>
              <a:rect b="b" l="l" r="r" t="t"/>
              <a:pathLst>
                <a:path extrusionOk="0" h="313" w="210">
                  <a:moveTo>
                    <a:pt x="76" y="0"/>
                  </a:moveTo>
                  <a:cubicBezTo>
                    <a:pt x="57" y="0"/>
                    <a:pt x="44" y="0"/>
                    <a:pt x="44" y="0"/>
                  </a:cubicBezTo>
                  <a:cubicBezTo>
                    <a:pt x="43" y="0"/>
                    <a:pt x="43" y="0"/>
                    <a:pt x="42" y="0"/>
                  </a:cubicBezTo>
                  <a:cubicBezTo>
                    <a:pt x="21" y="0"/>
                    <a:pt x="3" y="16"/>
                    <a:pt x="1" y="37"/>
                  </a:cubicBezTo>
                  <a:cubicBezTo>
                    <a:pt x="0" y="40"/>
                    <a:pt x="0" y="42"/>
                    <a:pt x="0" y="46"/>
                  </a:cubicBezTo>
                  <a:cubicBezTo>
                    <a:pt x="0" y="81"/>
                    <a:pt x="18" y="145"/>
                    <a:pt x="18" y="179"/>
                  </a:cubicBezTo>
                  <a:cubicBezTo>
                    <a:pt x="18" y="181"/>
                    <a:pt x="18" y="183"/>
                    <a:pt x="18" y="185"/>
                  </a:cubicBezTo>
                  <a:cubicBezTo>
                    <a:pt x="18" y="226"/>
                    <a:pt x="10" y="245"/>
                    <a:pt x="10" y="304"/>
                  </a:cubicBezTo>
                  <a:cubicBezTo>
                    <a:pt x="210" y="313"/>
                    <a:pt x="210" y="313"/>
                    <a:pt x="210" y="313"/>
                  </a:cubicBezTo>
                  <a:cubicBezTo>
                    <a:pt x="210" y="307"/>
                    <a:pt x="210" y="301"/>
                    <a:pt x="210" y="295"/>
                  </a:cubicBezTo>
                  <a:cubicBezTo>
                    <a:pt x="210" y="295"/>
                    <a:pt x="210" y="295"/>
                    <a:pt x="210" y="295"/>
                  </a:cubicBezTo>
                  <a:cubicBezTo>
                    <a:pt x="210" y="284"/>
                    <a:pt x="210" y="273"/>
                    <a:pt x="210" y="262"/>
                  </a:cubicBezTo>
                  <a:cubicBezTo>
                    <a:pt x="210" y="253"/>
                    <a:pt x="210" y="244"/>
                    <a:pt x="210" y="235"/>
                  </a:cubicBezTo>
                  <a:cubicBezTo>
                    <a:pt x="208" y="148"/>
                    <a:pt x="204" y="77"/>
                    <a:pt x="200" y="39"/>
                  </a:cubicBezTo>
                  <a:cubicBezTo>
                    <a:pt x="198" y="22"/>
                    <a:pt x="195" y="8"/>
                    <a:pt x="172" y="3"/>
                  </a:cubicBezTo>
                  <a:cubicBezTo>
                    <a:pt x="157" y="0"/>
                    <a:pt x="109" y="0"/>
                    <a:pt x="76" y="0"/>
                  </a:cubicBezTo>
                </a:path>
              </a:pathLst>
            </a:custGeom>
            <a:solidFill>
              <a:srgbClr val="7AA3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86" name="Google Shape;586;p16"/>
            <p:cNvSpPr/>
            <p:nvPr/>
          </p:nvSpPr>
          <p:spPr>
            <a:xfrm>
              <a:off x="6629400" y="2878138"/>
              <a:ext cx="804863" cy="858838"/>
            </a:xfrm>
            <a:custGeom>
              <a:rect b="b" l="l" r="r" t="t"/>
              <a:pathLst>
                <a:path extrusionOk="0" h="202" w="189">
                  <a:moveTo>
                    <a:pt x="54" y="0"/>
                  </a:moveTo>
                  <a:cubicBezTo>
                    <a:pt x="61" y="21"/>
                    <a:pt x="67" y="44"/>
                    <a:pt x="74" y="65"/>
                  </a:cubicBezTo>
                  <a:cubicBezTo>
                    <a:pt x="80" y="87"/>
                    <a:pt x="87" y="109"/>
                    <a:pt x="94" y="129"/>
                  </a:cubicBezTo>
                  <a:cubicBezTo>
                    <a:pt x="96" y="135"/>
                    <a:pt x="98" y="139"/>
                    <a:pt x="100" y="144"/>
                  </a:cubicBezTo>
                  <a:cubicBezTo>
                    <a:pt x="103" y="152"/>
                    <a:pt x="103" y="152"/>
                    <a:pt x="103" y="152"/>
                  </a:cubicBezTo>
                  <a:cubicBezTo>
                    <a:pt x="104" y="152"/>
                    <a:pt x="104" y="152"/>
                    <a:pt x="104" y="152"/>
                  </a:cubicBezTo>
                  <a:cubicBezTo>
                    <a:pt x="104" y="153"/>
                    <a:pt x="104" y="153"/>
                    <a:pt x="104" y="153"/>
                  </a:cubicBezTo>
                  <a:cubicBezTo>
                    <a:pt x="104" y="153"/>
                    <a:pt x="104" y="153"/>
                    <a:pt x="104" y="153"/>
                  </a:cubicBezTo>
                  <a:cubicBezTo>
                    <a:pt x="104" y="153"/>
                    <a:pt x="104" y="153"/>
                    <a:pt x="104" y="153"/>
                  </a:cubicBezTo>
                  <a:cubicBezTo>
                    <a:pt x="104" y="153"/>
                    <a:pt x="104" y="153"/>
                    <a:pt x="104" y="153"/>
                  </a:cubicBezTo>
                  <a:cubicBezTo>
                    <a:pt x="103" y="151"/>
                    <a:pt x="102" y="150"/>
                    <a:pt x="101" y="150"/>
                  </a:cubicBezTo>
                  <a:cubicBezTo>
                    <a:pt x="100" y="148"/>
                    <a:pt x="99" y="148"/>
                    <a:pt x="99" y="148"/>
                  </a:cubicBezTo>
                  <a:cubicBezTo>
                    <a:pt x="99" y="148"/>
                    <a:pt x="100" y="149"/>
                    <a:pt x="102" y="150"/>
                  </a:cubicBezTo>
                  <a:cubicBezTo>
                    <a:pt x="104" y="151"/>
                    <a:pt x="106" y="152"/>
                    <a:pt x="108" y="152"/>
                  </a:cubicBezTo>
                  <a:cubicBezTo>
                    <a:pt x="113" y="154"/>
                    <a:pt x="118" y="155"/>
                    <a:pt x="123" y="157"/>
                  </a:cubicBezTo>
                  <a:cubicBezTo>
                    <a:pt x="144" y="162"/>
                    <a:pt x="167" y="166"/>
                    <a:pt x="189" y="171"/>
                  </a:cubicBezTo>
                  <a:cubicBezTo>
                    <a:pt x="188" y="199"/>
                    <a:pt x="188" y="199"/>
                    <a:pt x="188" y="199"/>
                  </a:cubicBezTo>
                  <a:cubicBezTo>
                    <a:pt x="176" y="200"/>
                    <a:pt x="164" y="201"/>
                    <a:pt x="152" y="202"/>
                  </a:cubicBezTo>
                  <a:cubicBezTo>
                    <a:pt x="140" y="202"/>
                    <a:pt x="128" y="202"/>
                    <a:pt x="116" y="201"/>
                  </a:cubicBezTo>
                  <a:cubicBezTo>
                    <a:pt x="110" y="200"/>
                    <a:pt x="103" y="200"/>
                    <a:pt x="97" y="198"/>
                  </a:cubicBezTo>
                  <a:cubicBezTo>
                    <a:pt x="93" y="198"/>
                    <a:pt x="90" y="197"/>
                    <a:pt x="86" y="196"/>
                  </a:cubicBezTo>
                  <a:cubicBezTo>
                    <a:pt x="82" y="195"/>
                    <a:pt x="78" y="193"/>
                    <a:pt x="73" y="191"/>
                  </a:cubicBezTo>
                  <a:cubicBezTo>
                    <a:pt x="71" y="189"/>
                    <a:pt x="68" y="187"/>
                    <a:pt x="64" y="184"/>
                  </a:cubicBezTo>
                  <a:cubicBezTo>
                    <a:pt x="63" y="182"/>
                    <a:pt x="61" y="180"/>
                    <a:pt x="59" y="177"/>
                  </a:cubicBezTo>
                  <a:cubicBezTo>
                    <a:pt x="58" y="174"/>
                    <a:pt x="58" y="174"/>
                    <a:pt x="58" y="174"/>
                  </a:cubicBezTo>
                  <a:cubicBezTo>
                    <a:pt x="53" y="166"/>
                    <a:pt x="53" y="166"/>
                    <a:pt x="53" y="166"/>
                  </a:cubicBezTo>
                  <a:cubicBezTo>
                    <a:pt x="51" y="160"/>
                    <a:pt x="48" y="155"/>
                    <a:pt x="46" y="149"/>
                  </a:cubicBezTo>
                  <a:cubicBezTo>
                    <a:pt x="41" y="138"/>
                    <a:pt x="36" y="127"/>
                    <a:pt x="32" y="116"/>
                  </a:cubicBezTo>
                  <a:cubicBezTo>
                    <a:pt x="28" y="104"/>
                    <a:pt x="24" y="93"/>
                    <a:pt x="20" y="82"/>
                  </a:cubicBezTo>
                  <a:cubicBezTo>
                    <a:pt x="13" y="60"/>
                    <a:pt x="6" y="37"/>
                    <a:pt x="0" y="14"/>
                  </a:cubicBezTo>
                  <a:lnTo>
                    <a:pt x="54" y="0"/>
                  </a:lnTo>
                  <a:close/>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87" name="Google Shape;587;p16"/>
            <p:cNvSpPr/>
            <p:nvPr/>
          </p:nvSpPr>
          <p:spPr>
            <a:xfrm>
              <a:off x="6497638" y="2665413"/>
              <a:ext cx="514350" cy="630238"/>
            </a:xfrm>
            <a:custGeom>
              <a:rect b="b" l="l" r="r" t="t"/>
              <a:pathLst>
                <a:path extrusionOk="0" h="148" w="121">
                  <a:moveTo>
                    <a:pt x="28" y="27"/>
                  </a:moveTo>
                  <a:cubicBezTo>
                    <a:pt x="56" y="0"/>
                    <a:pt x="91" y="15"/>
                    <a:pt x="106" y="65"/>
                  </a:cubicBezTo>
                  <a:cubicBezTo>
                    <a:pt x="121" y="116"/>
                    <a:pt x="118" y="120"/>
                    <a:pt x="118" y="120"/>
                  </a:cubicBezTo>
                  <a:cubicBezTo>
                    <a:pt x="45" y="148"/>
                    <a:pt x="45" y="148"/>
                    <a:pt x="45" y="148"/>
                  </a:cubicBezTo>
                  <a:cubicBezTo>
                    <a:pt x="27" y="100"/>
                    <a:pt x="0" y="56"/>
                    <a:pt x="28" y="27"/>
                  </a:cubicBez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88" name="Google Shape;588;p16"/>
            <p:cNvSpPr/>
            <p:nvPr/>
          </p:nvSpPr>
          <p:spPr>
            <a:xfrm>
              <a:off x="7348538" y="3559176"/>
              <a:ext cx="280988" cy="207963"/>
            </a:xfrm>
            <a:custGeom>
              <a:rect b="b" l="l" r="r" t="t"/>
              <a:pathLst>
                <a:path extrusionOk="0" h="49" w="66">
                  <a:moveTo>
                    <a:pt x="39" y="0"/>
                  </a:moveTo>
                  <a:cubicBezTo>
                    <a:pt x="34" y="0"/>
                    <a:pt x="34" y="0"/>
                    <a:pt x="34" y="0"/>
                  </a:cubicBezTo>
                  <a:cubicBezTo>
                    <a:pt x="17" y="0"/>
                    <a:pt x="14" y="4"/>
                    <a:pt x="4" y="14"/>
                  </a:cubicBezTo>
                  <a:cubicBezTo>
                    <a:pt x="0" y="35"/>
                    <a:pt x="0" y="35"/>
                    <a:pt x="0" y="35"/>
                  </a:cubicBezTo>
                  <a:cubicBezTo>
                    <a:pt x="27" y="49"/>
                    <a:pt x="41" y="33"/>
                    <a:pt x="41" y="33"/>
                  </a:cubicBezTo>
                  <a:cubicBezTo>
                    <a:pt x="66" y="33"/>
                    <a:pt x="66" y="33"/>
                    <a:pt x="66" y="33"/>
                  </a:cubicBezTo>
                  <a:cubicBezTo>
                    <a:pt x="58" y="13"/>
                    <a:pt x="58" y="13"/>
                    <a:pt x="58" y="13"/>
                  </a:cubicBezTo>
                  <a:cubicBezTo>
                    <a:pt x="54" y="6"/>
                    <a:pt x="47" y="1"/>
                    <a:pt x="39" y="0"/>
                  </a:cubicBezTo>
                  <a:close/>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89" name="Google Shape;589;p16"/>
            <p:cNvSpPr/>
            <p:nvPr/>
          </p:nvSpPr>
          <p:spPr>
            <a:xfrm>
              <a:off x="6046788" y="4503738"/>
              <a:ext cx="1177925" cy="157163"/>
            </a:xfrm>
            <a:custGeom>
              <a:rect b="b" l="l" r="r" t="t"/>
              <a:pathLst>
                <a:path extrusionOk="0" h="37" w="277">
                  <a:moveTo>
                    <a:pt x="10" y="37"/>
                  </a:moveTo>
                  <a:cubicBezTo>
                    <a:pt x="267" y="37"/>
                    <a:pt x="267" y="37"/>
                    <a:pt x="267" y="37"/>
                  </a:cubicBezTo>
                  <a:cubicBezTo>
                    <a:pt x="272" y="37"/>
                    <a:pt x="277" y="33"/>
                    <a:pt x="277" y="27"/>
                  </a:cubicBezTo>
                  <a:cubicBezTo>
                    <a:pt x="277" y="11"/>
                    <a:pt x="277" y="11"/>
                    <a:pt x="277" y="11"/>
                  </a:cubicBezTo>
                  <a:cubicBezTo>
                    <a:pt x="277" y="5"/>
                    <a:pt x="272" y="0"/>
                    <a:pt x="267" y="0"/>
                  </a:cubicBezTo>
                  <a:cubicBezTo>
                    <a:pt x="10" y="0"/>
                    <a:pt x="10" y="0"/>
                    <a:pt x="10" y="0"/>
                  </a:cubicBezTo>
                  <a:cubicBezTo>
                    <a:pt x="5" y="0"/>
                    <a:pt x="0" y="5"/>
                    <a:pt x="0" y="11"/>
                  </a:cubicBezTo>
                  <a:cubicBezTo>
                    <a:pt x="0" y="27"/>
                    <a:pt x="0" y="27"/>
                    <a:pt x="0" y="27"/>
                  </a:cubicBezTo>
                  <a:cubicBezTo>
                    <a:pt x="0" y="33"/>
                    <a:pt x="5" y="37"/>
                    <a:pt x="10" y="37"/>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90" name="Google Shape;590;p16"/>
            <p:cNvSpPr/>
            <p:nvPr/>
          </p:nvSpPr>
          <p:spPr>
            <a:xfrm>
              <a:off x="6046788" y="4660901"/>
              <a:ext cx="123825" cy="1747838"/>
            </a:xfrm>
            <a:custGeom>
              <a:rect b="b" l="l" r="r" t="t"/>
              <a:pathLst>
                <a:path extrusionOk="0" h="1101" w="78">
                  <a:moveTo>
                    <a:pt x="32" y="1101"/>
                  </a:moveTo>
                  <a:lnTo>
                    <a:pt x="0" y="1101"/>
                  </a:lnTo>
                  <a:lnTo>
                    <a:pt x="35" y="0"/>
                  </a:lnTo>
                  <a:lnTo>
                    <a:pt x="78" y="0"/>
                  </a:lnTo>
                  <a:lnTo>
                    <a:pt x="32" y="1101"/>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91" name="Google Shape;591;p16"/>
            <p:cNvSpPr/>
            <p:nvPr/>
          </p:nvSpPr>
          <p:spPr>
            <a:xfrm>
              <a:off x="6046788" y="4660901"/>
              <a:ext cx="123825" cy="1747838"/>
            </a:xfrm>
            <a:custGeom>
              <a:rect b="b" l="l" r="r" t="t"/>
              <a:pathLst>
                <a:path extrusionOk="0" h="1101" w="78">
                  <a:moveTo>
                    <a:pt x="32" y="1101"/>
                  </a:moveTo>
                  <a:lnTo>
                    <a:pt x="0" y="1101"/>
                  </a:lnTo>
                  <a:lnTo>
                    <a:pt x="35" y="0"/>
                  </a:lnTo>
                  <a:lnTo>
                    <a:pt x="78" y="0"/>
                  </a:lnTo>
                  <a:lnTo>
                    <a:pt x="32" y="1101"/>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92" name="Google Shape;592;p16"/>
            <p:cNvSpPr/>
            <p:nvPr/>
          </p:nvSpPr>
          <p:spPr>
            <a:xfrm>
              <a:off x="6467475" y="4660901"/>
              <a:ext cx="119063" cy="1747838"/>
            </a:xfrm>
            <a:custGeom>
              <a:rect b="b" l="l" r="r" t="t"/>
              <a:pathLst>
                <a:path extrusionOk="0" h="1101" w="75">
                  <a:moveTo>
                    <a:pt x="46" y="1101"/>
                  </a:moveTo>
                  <a:lnTo>
                    <a:pt x="75" y="1101"/>
                  </a:lnTo>
                  <a:lnTo>
                    <a:pt x="41" y="0"/>
                  </a:lnTo>
                  <a:lnTo>
                    <a:pt x="0" y="0"/>
                  </a:lnTo>
                  <a:lnTo>
                    <a:pt x="46" y="1101"/>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93" name="Google Shape;593;p16"/>
            <p:cNvSpPr/>
            <p:nvPr/>
          </p:nvSpPr>
          <p:spPr>
            <a:xfrm>
              <a:off x="6467475" y="4660901"/>
              <a:ext cx="119063" cy="1747838"/>
            </a:xfrm>
            <a:custGeom>
              <a:rect b="b" l="l" r="r" t="t"/>
              <a:pathLst>
                <a:path extrusionOk="0" h="1101" w="75">
                  <a:moveTo>
                    <a:pt x="46" y="1101"/>
                  </a:moveTo>
                  <a:lnTo>
                    <a:pt x="75" y="1101"/>
                  </a:lnTo>
                  <a:lnTo>
                    <a:pt x="41" y="0"/>
                  </a:lnTo>
                  <a:lnTo>
                    <a:pt x="0" y="0"/>
                  </a:lnTo>
                  <a:lnTo>
                    <a:pt x="46" y="1101"/>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94" name="Google Shape;594;p16"/>
            <p:cNvSpPr/>
            <p:nvPr/>
          </p:nvSpPr>
          <p:spPr>
            <a:xfrm>
              <a:off x="6684963" y="4660901"/>
              <a:ext cx="123825" cy="1747838"/>
            </a:xfrm>
            <a:custGeom>
              <a:rect b="b" l="l" r="r" t="t"/>
              <a:pathLst>
                <a:path extrusionOk="0" h="1101" w="78">
                  <a:moveTo>
                    <a:pt x="30" y="1101"/>
                  </a:moveTo>
                  <a:lnTo>
                    <a:pt x="0" y="1101"/>
                  </a:lnTo>
                  <a:lnTo>
                    <a:pt x="35" y="0"/>
                  </a:lnTo>
                  <a:lnTo>
                    <a:pt x="78" y="0"/>
                  </a:lnTo>
                  <a:lnTo>
                    <a:pt x="30" y="1101"/>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95" name="Google Shape;595;p16"/>
            <p:cNvSpPr/>
            <p:nvPr/>
          </p:nvSpPr>
          <p:spPr>
            <a:xfrm>
              <a:off x="6684963" y="4660901"/>
              <a:ext cx="123825" cy="1747838"/>
            </a:xfrm>
            <a:custGeom>
              <a:rect b="b" l="l" r="r" t="t"/>
              <a:pathLst>
                <a:path extrusionOk="0" h="1101" w="78">
                  <a:moveTo>
                    <a:pt x="30" y="1101"/>
                  </a:moveTo>
                  <a:lnTo>
                    <a:pt x="0" y="1101"/>
                  </a:lnTo>
                  <a:lnTo>
                    <a:pt x="35" y="0"/>
                  </a:lnTo>
                  <a:lnTo>
                    <a:pt x="78" y="0"/>
                  </a:lnTo>
                  <a:lnTo>
                    <a:pt x="30" y="1101"/>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96" name="Google Shape;596;p16"/>
            <p:cNvSpPr/>
            <p:nvPr/>
          </p:nvSpPr>
          <p:spPr>
            <a:xfrm>
              <a:off x="6804025" y="4660901"/>
              <a:ext cx="4763" cy="68263"/>
            </a:xfrm>
            <a:custGeom>
              <a:rect b="b" l="l" r="r" t="t"/>
              <a:pathLst>
                <a:path extrusionOk="0" h="43" w="3">
                  <a:moveTo>
                    <a:pt x="3" y="0"/>
                  </a:moveTo>
                  <a:lnTo>
                    <a:pt x="0" y="0"/>
                  </a:lnTo>
                  <a:lnTo>
                    <a:pt x="0" y="43"/>
                  </a:lnTo>
                  <a:lnTo>
                    <a:pt x="3" y="0"/>
                  </a:lnTo>
                  <a:close/>
                </a:path>
              </a:pathLst>
            </a:custGeom>
            <a:solidFill>
              <a:srgbClr val="8CB0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97" name="Google Shape;597;p16"/>
            <p:cNvSpPr/>
            <p:nvPr/>
          </p:nvSpPr>
          <p:spPr>
            <a:xfrm>
              <a:off x="6804025" y="4660901"/>
              <a:ext cx="4763" cy="68263"/>
            </a:xfrm>
            <a:custGeom>
              <a:rect b="b" l="l" r="r" t="t"/>
              <a:pathLst>
                <a:path extrusionOk="0" h="43" w="3">
                  <a:moveTo>
                    <a:pt x="3" y="0"/>
                  </a:moveTo>
                  <a:lnTo>
                    <a:pt x="0" y="0"/>
                  </a:lnTo>
                  <a:lnTo>
                    <a:pt x="0" y="43"/>
                  </a:lnTo>
                  <a:lnTo>
                    <a:pt x="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98" name="Google Shape;598;p16"/>
            <p:cNvSpPr/>
            <p:nvPr/>
          </p:nvSpPr>
          <p:spPr>
            <a:xfrm>
              <a:off x="7102475" y="4660901"/>
              <a:ext cx="122238" cy="1747838"/>
            </a:xfrm>
            <a:custGeom>
              <a:rect b="b" l="l" r="r" t="t"/>
              <a:pathLst>
                <a:path extrusionOk="0" h="1101" w="77">
                  <a:moveTo>
                    <a:pt x="48" y="1101"/>
                  </a:moveTo>
                  <a:lnTo>
                    <a:pt x="77" y="1101"/>
                  </a:lnTo>
                  <a:lnTo>
                    <a:pt x="43" y="0"/>
                  </a:lnTo>
                  <a:lnTo>
                    <a:pt x="0" y="0"/>
                  </a:lnTo>
                  <a:lnTo>
                    <a:pt x="48" y="1101"/>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599" name="Google Shape;599;p16"/>
            <p:cNvSpPr/>
            <p:nvPr/>
          </p:nvSpPr>
          <p:spPr>
            <a:xfrm>
              <a:off x="7102475" y="4660901"/>
              <a:ext cx="122238" cy="1747838"/>
            </a:xfrm>
            <a:custGeom>
              <a:rect b="b" l="l" r="r" t="t"/>
              <a:pathLst>
                <a:path extrusionOk="0" h="1101" w="77">
                  <a:moveTo>
                    <a:pt x="48" y="1101"/>
                  </a:moveTo>
                  <a:lnTo>
                    <a:pt x="77" y="1101"/>
                  </a:lnTo>
                  <a:lnTo>
                    <a:pt x="43" y="0"/>
                  </a:lnTo>
                  <a:lnTo>
                    <a:pt x="0" y="0"/>
                  </a:lnTo>
                  <a:lnTo>
                    <a:pt x="48" y="1101"/>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00" name="Google Shape;600;p16"/>
            <p:cNvSpPr/>
            <p:nvPr/>
          </p:nvSpPr>
          <p:spPr>
            <a:xfrm>
              <a:off x="7105650" y="4737101"/>
              <a:ext cx="119063" cy="1671638"/>
            </a:xfrm>
            <a:custGeom>
              <a:rect b="b" l="l" r="r" t="t"/>
              <a:pathLst>
                <a:path extrusionOk="0" h="1053" w="75">
                  <a:moveTo>
                    <a:pt x="41" y="0"/>
                  </a:moveTo>
                  <a:lnTo>
                    <a:pt x="0" y="0"/>
                  </a:lnTo>
                  <a:lnTo>
                    <a:pt x="46" y="1053"/>
                  </a:lnTo>
                  <a:lnTo>
                    <a:pt x="75" y="1053"/>
                  </a:lnTo>
                  <a:lnTo>
                    <a:pt x="41"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01" name="Google Shape;601;p16"/>
            <p:cNvSpPr/>
            <p:nvPr/>
          </p:nvSpPr>
          <p:spPr>
            <a:xfrm>
              <a:off x="6102350" y="4660901"/>
              <a:ext cx="68263" cy="76200"/>
            </a:xfrm>
            <a:custGeom>
              <a:rect b="b" l="l" r="r" t="t"/>
              <a:pathLst>
                <a:path extrusionOk="0" h="48" w="43">
                  <a:moveTo>
                    <a:pt x="0" y="0"/>
                  </a:moveTo>
                  <a:lnTo>
                    <a:pt x="0" y="0"/>
                  </a:lnTo>
                  <a:lnTo>
                    <a:pt x="0" y="48"/>
                  </a:lnTo>
                  <a:lnTo>
                    <a:pt x="0" y="48"/>
                  </a:lnTo>
                  <a:lnTo>
                    <a:pt x="0" y="0"/>
                  </a:lnTo>
                  <a:close/>
                  <a:moveTo>
                    <a:pt x="43" y="0"/>
                  </a:moveTo>
                  <a:lnTo>
                    <a:pt x="43" y="0"/>
                  </a:lnTo>
                  <a:lnTo>
                    <a:pt x="40" y="48"/>
                  </a:lnTo>
                  <a:lnTo>
                    <a:pt x="40" y="48"/>
                  </a:lnTo>
                  <a:lnTo>
                    <a:pt x="43" y="0"/>
                  </a:lnTo>
                  <a:close/>
                </a:path>
              </a:pathLst>
            </a:custGeom>
            <a:solidFill>
              <a:srgbClr val="C5D7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02" name="Google Shape;602;p16"/>
            <p:cNvSpPr/>
            <p:nvPr/>
          </p:nvSpPr>
          <p:spPr>
            <a:xfrm>
              <a:off x="6102350" y="4660901"/>
              <a:ext cx="68263" cy="76200"/>
            </a:xfrm>
            <a:custGeom>
              <a:rect b="b" l="l" r="r" t="t"/>
              <a:pathLst>
                <a:path extrusionOk="0" h="48" w="43">
                  <a:moveTo>
                    <a:pt x="0" y="0"/>
                  </a:moveTo>
                  <a:lnTo>
                    <a:pt x="0" y="0"/>
                  </a:lnTo>
                  <a:lnTo>
                    <a:pt x="0" y="48"/>
                  </a:lnTo>
                  <a:lnTo>
                    <a:pt x="0" y="48"/>
                  </a:lnTo>
                  <a:lnTo>
                    <a:pt x="0" y="0"/>
                  </a:lnTo>
                  <a:moveTo>
                    <a:pt x="43" y="0"/>
                  </a:moveTo>
                  <a:lnTo>
                    <a:pt x="43" y="0"/>
                  </a:lnTo>
                  <a:lnTo>
                    <a:pt x="40" y="48"/>
                  </a:lnTo>
                  <a:lnTo>
                    <a:pt x="40" y="48"/>
                  </a:lnTo>
                  <a:lnTo>
                    <a:pt x="4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03" name="Google Shape;603;p16"/>
            <p:cNvSpPr/>
            <p:nvPr/>
          </p:nvSpPr>
          <p:spPr>
            <a:xfrm>
              <a:off x="6102350" y="4660901"/>
              <a:ext cx="68263" cy="0"/>
            </a:xfrm>
            <a:custGeom>
              <a:rect b="b" l="l" r="r" t="t"/>
              <a:pathLst>
                <a:path extrusionOk="0" h="120000" w="43">
                  <a:moveTo>
                    <a:pt x="43" y="0"/>
                  </a:moveTo>
                  <a:lnTo>
                    <a:pt x="0" y="0"/>
                  </a:lnTo>
                  <a:lnTo>
                    <a:pt x="0" y="0"/>
                  </a:lnTo>
                  <a:lnTo>
                    <a:pt x="0" y="0"/>
                  </a:lnTo>
                  <a:lnTo>
                    <a:pt x="43" y="0"/>
                  </a:lnTo>
                  <a:lnTo>
                    <a:pt x="43" y="0"/>
                  </a:lnTo>
                  <a:lnTo>
                    <a:pt x="43" y="0"/>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04" name="Google Shape;604;p16"/>
            <p:cNvSpPr/>
            <p:nvPr/>
          </p:nvSpPr>
          <p:spPr>
            <a:xfrm>
              <a:off x="6102350" y="4660901"/>
              <a:ext cx="68263" cy="0"/>
            </a:xfrm>
            <a:custGeom>
              <a:rect b="b" l="l" r="r" t="t"/>
              <a:pathLst>
                <a:path extrusionOk="0" h="120000" w="43">
                  <a:moveTo>
                    <a:pt x="43" y="0"/>
                  </a:moveTo>
                  <a:lnTo>
                    <a:pt x="0" y="0"/>
                  </a:lnTo>
                  <a:lnTo>
                    <a:pt x="0" y="0"/>
                  </a:lnTo>
                  <a:lnTo>
                    <a:pt x="0" y="0"/>
                  </a:lnTo>
                  <a:lnTo>
                    <a:pt x="43" y="0"/>
                  </a:lnTo>
                  <a:lnTo>
                    <a:pt x="43" y="0"/>
                  </a:lnTo>
                  <a:lnTo>
                    <a:pt x="4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05" name="Google Shape;605;p16"/>
            <p:cNvSpPr/>
            <p:nvPr/>
          </p:nvSpPr>
          <p:spPr>
            <a:xfrm>
              <a:off x="6102350" y="4660901"/>
              <a:ext cx="68263" cy="76200"/>
            </a:xfrm>
            <a:custGeom>
              <a:rect b="b" l="l" r="r" t="t"/>
              <a:pathLst>
                <a:path extrusionOk="0" h="48" w="43">
                  <a:moveTo>
                    <a:pt x="43" y="0"/>
                  </a:moveTo>
                  <a:lnTo>
                    <a:pt x="0" y="0"/>
                  </a:lnTo>
                  <a:lnTo>
                    <a:pt x="0" y="48"/>
                  </a:lnTo>
                  <a:lnTo>
                    <a:pt x="40" y="48"/>
                  </a:lnTo>
                  <a:lnTo>
                    <a:pt x="4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06" name="Google Shape;606;p16"/>
            <p:cNvSpPr/>
            <p:nvPr/>
          </p:nvSpPr>
          <p:spPr>
            <a:xfrm>
              <a:off x="6467475" y="4660901"/>
              <a:ext cx="68263" cy="76200"/>
            </a:xfrm>
            <a:custGeom>
              <a:rect b="b" l="l" r="r" t="t"/>
              <a:pathLst>
                <a:path extrusionOk="0" h="48" w="43">
                  <a:moveTo>
                    <a:pt x="0" y="45"/>
                  </a:moveTo>
                  <a:lnTo>
                    <a:pt x="0" y="48"/>
                  </a:lnTo>
                  <a:lnTo>
                    <a:pt x="0" y="45"/>
                  </a:lnTo>
                  <a:close/>
                  <a:moveTo>
                    <a:pt x="41" y="0"/>
                  </a:moveTo>
                  <a:lnTo>
                    <a:pt x="41" y="0"/>
                  </a:lnTo>
                  <a:lnTo>
                    <a:pt x="43" y="48"/>
                  </a:lnTo>
                  <a:lnTo>
                    <a:pt x="43" y="48"/>
                  </a:lnTo>
                  <a:lnTo>
                    <a:pt x="41" y="0"/>
                  </a:lnTo>
                  <a:close/>
                </a:path>
              </a:pathLst>
            </a:custGeom>
            <a:solidFill>
              <a:srgbClr val="C5D7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07" name="Google Shape;607;p16"/>
            <p:cNvSpPr/>
            <p:nvPr/>
          </p:nvSpPr>
          <p:spPr>
            <a:xfrm>
              <a:off x="6467475" y="4660901"/>
              <a:ext cx="68263" cy="76200"/>
            </a:xfrm>
            <a:custGeom>
              <a:rect b="b" l="l" r="r" t="t"/>
              <a:pathLst>
                <a:path extrusionOk="0" h="48" w="43">
                  <a:moveTo>
                    <a:pt x="0" y="45"/>
                  </a:moveTo>
                  <a:lnTo>
                    <a:pt x="0" y="48"/>
                  </a:lnTo>
                  <a:lnTo>
                    <a:pt x="0" y="45"/>
                  </a:lnTo>
                  <a:moveTo>
                    <a:pt x="41" y="0"/>
                  </a:moveTo>
                  <a:lnTo>
                    <a:pt x="41" y="0"/>
                  </a:lnTo>
                  <a:lnTo>
                    <a:pt x="43" y="48"/>
                  </a:lnTo>
                  <a:lnTo>
                    <a:pt x="43" y="48"/>
                  </a:lnTo>
                  <a:lnTo>
                    <a:pt x="41"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08" name="Google Shape;608;p16"/>
            <p:cNvSpPr/>
            <p:nvPr/>
          </p:nvSpPr>
          <p:spPr>
            <a:xfrm>
              <a:off x="6467475" y="4660901"/>
              <a:ext cx="65088" cy="1588"/>
            </a:xfrm>
            <a:prstGeom prst="rect">
              <a:avLst/>
            </a:pr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09" name="Google Shape;609;p16"/>
            <p:cNvSpPr/>
            <p:nvPr/>
          </p:nvSpPr>
          <p:spPr>
            <a:xfrm>
              <a:off x="6467475" y="4660901"/>
              <a:ext cx="65088" cy="15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10" name="Google Shape;610;p16"/>
            <p:cNvSpPr/>
            <p:nvPr/>
          </p:nvSpPr>
          <p:spPr>
            <a:xfrm>
              <a:off x="6467475" y="4660901"/>
              <a:ext cx="68263" cy="76200"/>
            </a:xfrm>
            <a:custGeom>
              <a:rect b="b" l="l" r="r" t="t"/>
              <a:pathLst>
                <a:path extrusionOk="0" h="48" w="43">
                  <a:moveTo>
                    <a:pt x="41" y="0"/>
                  </a:moveTo>
                  <a:lnTo>
                    <a:pt x="0" y="0"/>
                  </a:lnTo>
                  <a:lnTo>
                    <a:pt x="0" y="45"/>
                  </a:lnTo>
                  <a:lnTo>
                    <a:pt x="0" y="48"/>
                  </a:lnTo>
                  <a:lnTo>
                    <a:pt x="43" y="48"/>
                  </a:lnTo>
                  <a:lnTo>
                    <a:pt x="41"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11" name="Google Shape;611;p16"/>
            <p:cNvSpPr/>
            <p:nvPr/>
          </p:nvSpPr>
          <p:spPr>
            <a:xfrm>
              <a:off x="6740525" y="4660901"/>
              <a:ext cx="63500" cy="1588"/>
            </a:xfrm>
            <a:prstGeom prst="rect">
              <a:avLst/>
            </a:pr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12" name="Google Shape;612;p16"/>
            <p:cNvSpPr/>
            <p:nvPr/>
          </p:nvSpPr>
          <p:spPr>
            <a:xfrm>
              <a:off x="6740525" y="4660901"/>
              <a:ext cx="63500" cy="15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13" name="Google Shape;613;p16"/>
            <p:cNvSpPr/>
            <p:nvPr/>
          </p:nvSpPr>
          <p:spPr>
            <a:xfrm>
              <a:off x="6735763" y="4660901"/>
              <a:ext cx="68263" cy="76200"/>
            </a:xfrm>
            <a:custGeom>
              <a:rect b="b" l="l" r="r" t="t"/>
              <a:pathLst>
                <a:path extrusionOk="0" h="48" w="43">
                  <a:moveTo>
                    <a:pt x="43" y="0"/>
                  </a:moveTo>
                  <a:lnTo>
                    <a:pt x="3" y="0"/>
                  </a:lnTo>
                  <a:lnTo>
                    <a:pt x="0" y="48"/>
                  </a:lnTo>
                  <a:lnTo>
                    <a:pt x="43" y="48"/>
                  </a:lnTo>
                  <a:lnTo>
                    <a:pt x="43" y="43"/>
                  </a:lnTo>
                  <a:lnTo>
                    <a:pt x="4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14" name="Google Shape;614;p16"/>
            <p:cNvSpPr/>
            <p:nvPr/>
          </p:nvSpPr>
          <p:spPr>
            <a:xfrm>
              <a:off x="7102475" y="4660901"/>
              <a:ext cx="68263" cy="76200"/>
            </a:xfrm>
            <a:custGeom>
              <a:rect b="b" l="l" r="r" t="t"/>
              <a:pathLst>
                <a:path extrusionOk="0" h="48" w="43">
                  <a:moveTo>
                    <a:pt x="0" y="0"/>
                  </a:moveTo>
                  <a:lnTo>
                    <a:pt x="0" y="0"/>
                  </a:lnTo>
                  <a:lnTo>
                    <a:pt x="2" y="48"/>
                  </a:lnTo>
                  <a:lnTo>
                    <a:pt x="2" y="48"/>
                  </a:lnTo>
                  <a:lnTo>
                    <a:pt x="0" y="0"/>
                  </a:lnTo>
                  <a:close/>
                  <a:moveTo>
                    <a:pt x="43" y="0"/>
                  </a:moveTo>
                  <a:lnTo>
                    <a:pt x="43" y="0"/>
                  </a:lnTo>
                  <a:lnTo>
                    <a:pt x="43" y="48"/>
                  </a:lnTo>
                  <a:lnTo>
                    <a:pt x="43" y="48"/>
                  </a:lnTo>
                  <a:lnTo>
                    <a:pt x="43" y="0"/>
                  </a:lnTo>
                  <a:close/>
                </a:path>
              </a:pathLst>
            </a:custGeom>
            <a:solidFill>
              <a:srgbClr val="C5D7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15" name="Google Shape;615;p16"/>
            <p:cNvSpPr/>
            <p:nvPr/>
          </p:nvSpPr>
          <p:spPr>
            <a:xfrm>
              <a:off x="7102475" y="4660901"/>
              <a:ext cx="68263" cy="76200"/>
            </a:xfrm>
            <a:custGeom>
              <a:rect b="b" l="l" r="r" t="t"/>
              <a:pathLst>
                <a:path extrusionOk="0" h="48" w="43">
                  <a:moveTo>
                    <a:pt x="0" y="0"/>
                  </a:moveTo>
                  <a:lnTo>
                    <a:pt x="0" y="0"/>
                  </a:lnTo>
                  <a:lnTo>
                    <a:pt x="2" y="48"/>
                  </a:lnTo>
                  <a:lnTo>
                    <a:pt x="2" y="48"/>
                  </a:lnTo>
                  <a:lnTo>
                    <a:pt x="0" y="0"/>
                  </a:lnTo>
                  <a:moveTo>
                    <a:pt x="43" y="0"/>
                  </a:moveTo>
                  <a:lnTo>
                    <a:pt x="43" y="0"/>
                  </a:lnTo>
                  <a:lnTo>
                    <a:pt x="43" y="48"/>
                  </a:lnTo>
                  <a:lnTo>
                    <a:pt x="43" y="48"/>
                  </a:lnTo>
                  <a:lnTo>
                    <a:pt x="4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16" name="Google Shape;616;p16"/>
            <p:cNvSpPr/>
            <p:nvPr/>
          </p:nvSpPr>
          <p:spPr>
            <a:xfrm>
              <a:off x="7102475" y="4660901"/>
              <a:ext cx="68263" cy="0"/>
            </a:xfrm>
            <a:custGeom>
              <a:rect b="b" l="l" r="r" t="t"/>
              <a:pathLst>
                <a:path extrusionOk="0" h="120000" w="43">
                  <a:moveTo>
                    <a:pt x="43" y="0"/>
                  </a:moveTo>
                  <a:lnTo>
                    <a:pt x="0" y="0"/>
                  </a:lnTo>
                  <a:lnTo>
                    <a:pt x="0" y="0"/>
                  </a:lnTo>
                  <a:lnTo>
                    <a:pt x="0" y="0"/>
                  </a:lnTo>
                  <a:lnTo>
                    <a:pt x="43" y="0"/>
                  </a:lnTo>
                  <a:lnTo>
                    <a:pt x="43" y="0"/>
                  </a:lnTo>
                  <a:lnTo>
                    <a:pt x="43" y="0"/>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17" name="Google Shape;617;p16"/>
            <p:cNvSpPr/>
            <p:nvPr/>
          </p:nvSpPr>
          <p:spPr>
            <a:xfrm>
              <a:off x="7102475" y="4660901"/>
              <a:ext cx="68263" cy="0"/>
            </a:xfrm>
            <a:custGeom>
              <a:rect b="b" l="l" r="r" t="t"/>
              <a:pathLst>
                <a:path extrusionOk="0" h="120000" w="43">
                  <a:moveTo>
                    <a:pt x="43" y="0"/>
                  </a:moveTo>
                  <a:lnTo>
                    <a:pt x="0" y="0"/>
                  </a:lnTo>
                  <a:lnTo>
                    <a:pt x="0" y="0"/>
                  </a:lnTo>
                  <a:lnTo>
                    <a:pt x="0" y="0"/>
                  </a:lnTo>
                  <a:lnTo>
                    <a:pt x="43" y="0"/>
                  </a:lnTo>
                  <a:lnTo>
                    <a:pt x="43" y="0"/>
                  </a:lnTo>
                  <a:lnTo>
                    <a:pt x="4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18" name="Google Shape;618;p16"/>
            <p:cNvSpPr/>
            <p:nvPr/>
          </p:nvSpPr>
          <p:spPr>
            <a:xfrm>
              <a:off x="7102475" y="4660901"/>
              <a:ext cx="68263" cy="76200"/>
            </a:xfrm>
            <a:custGeom>
              <a:rect b="b" l="l" r="r" t="t"/>
              <a:pathLst>
                <a:path extrusionOk="0" h="48" w="43">
                  <a:moveTo>
                    <a:pt x="43" y="0"/>
                  </a:moveTo>
                  <a:lnTo>
                    <a:pt x="0" y="0"/>
                  </a:lnTo>
                  <a:lnTo>
                    <a:pt x="2" y="48"/>
                  </a:lnTo>
                  <a:lnTo>
                    <a:pt x="43" y="48"/>
                  </a:lnTo>
                  <a:lnTo>
                    <a:pt x="4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19" name="Google Shape;619;p16"/>
            <p:cNvSpPr/>
            <p:nvPr/>
          </p:nvSpPr>
          <p:spPr>
            <a:xfrm>
              <a:off x="7527925" y="474663"/>
              <a:ext cx="3168650" cy="2051050"/>
            </a:xfrm>
            <a:custGeom>
              <a:rect b="b" l="l" r="r" t="t"/>
              <a:pathLst>
                <a:path extrusionOk="0" h="482" w="745">
                  <a:moveTo>
                    <a:pt x="678" y="482"/>
                  </a:moveTo>
                  <a:cubicBezTo>
                    <a:pt x="37" y="482"/>
                    <a:pt x="37" y="482"/>
                    <a:pt x="37" y="482"/>
                  </a:cubicBezTo>
                  <a:cubicBezTo>
                    <a:pt x="16" y="482"/>
                    <a:pt x="0" y="465"/>
                    <a:pt x="1" y="444"/>
                  </a:cubicBezTo>
                  <a:cubicBezTo>
                    <a:pt x="25" y="38"/>
                    <a:pt x="25" y="38"/>
                    <a:pt x="25" y="38"/>
                  </a:cubicBezTo>
                  <a:cubicBezTo>
                    <a:pt x="27" y="17"/>
                    <a:pt x="45" y="0"/>
                    <a:pt x="66" y="0"/>
                  </a:cubicBezTo>
                  <a:cubicBezTo>
                    <a:pt x="707" y="0"/>
                    <a:pt x="707" y="0"/>
                    <a:pt x="707" y="0"/>
                  </a:cubicBezTo>
                  <a:cubicBezTo>
                    <a:pt x="728" y="0"/>
                    <a:pt x="745" y="17"/>
                    <a:pt x="743" y="38"/>
                  </a:cubicBezTo>
                  <a:cubicBezTo>
                    <a:pt x="719" y="444"/>
                    <a:pt x="719" y="444"/>
                    <a:pt x="719" y="444"/>
                  </a:cubicBezTo>
                  <a:cubicBezTo>
                    <a:pt x="717" y="465"/>
                    <a:pt x="699" y="482"/>
                    <a:pt x="678" y="482"/>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20" name="Google Shape;620;p16"/>
            <p:cNvSpPr/>
            <p:nvPr/>
          </p:nvSpPr>
          <p:spPr>
            <a:xfrm>
              <a:off x="8050213" y="2163763"/>
              <a:ext cx="995363" cy="858838"/>
            </a:xfrm>
            <a:custGeom>
              <a:rect b="b" l="l" r="r" t="t"/>
              <a:pathLst>
                <a:path extrusionOk="0" h="541" w="627">
                  <a:moveTo>
                    <a:pt x="0" y="0"/>
                  </a:moveTo>
                  <a:lnTo>
                    <a:pt x="158" y="541"/>
                  </a:lnTo>
                  <a:lnTo>
                    <a:pt x="627" y="0"/>
                  </a:lnTo>
                  <a:lnTo>
                    <a:pt x="0" y="0"/>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21" name="Google Shape;621;p16"/>
            <p:cNvSpPr/>
            <p:nvPr/>
          </p:nvSpPr>
          <p:spPr>
            <a:xfrm>
              <a:off x="8050213" y="2163763"/>
              <a:ext cx="995363" cy="858838"/>
            </a:xfrm>
            <a:custGeom>
              <a:rect b="b" l="l" r="r" t="t"/>
              <a:pathLst>
                <a:path extrusionOk="0" h="541" w="627">
                  <a:moveTo>
                    <a:pt x="0" y="0"/>
                  </a:moveTo>
                  <a:lnTo>
                    <a:pt x="158" y="541"/>
                  </a:lnTo>
                  <a:lnTo>
                    <a:pt x="627" y="0"/>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22" name="Google Shape;622;p16"/>
            <p:cNvSpPr/>
            <p:nvPr/>
          </p:nvSpPr>
          <p:spPr>
            <a:xfrm>
              <a:off x="8701088" y="682626"/>
              <a:ext cx="1736725" cy="1149350"/>
            </a:xfrm>
            <a:custGeom>
              <a:rect b="b" l="l" r="r" t="t"/>
              <a:pathLst>
                <a:path extrusionOk="0" h="270" w="408">
                  <a:moveTo>
                    <a:pt x="387" y="0"/>
                  </a:moveTo>
                  <a:cubicBezTo>
                    <a:pt x="28" y="0"/>
                    <a:pt x="28" y="0"/>
                    <a:pt x="28" y="0"/>
                  </a:cubicBezTo>
                  <a:cubicBezTo>
                    <a:pt x="16" y="0"/>
                    <a:pt x="6" y="9"/>
                    <a:pt x="5" y="21"/>
                  </a:cubicBezTo>
                  <a:cubicBezTo>
                    <a:pt x="0" y="98"/>
                    <a:pt x="0" y="98"/>
                    <a:pt x="0" y="98"/>
                  </a:cubicBezTo>
                  <a:cubicBezTo>
                    <a:pt x="92" y="98"/>
                    <a:pt x="92" y="98"/>
                    <a:pt x="92" y="98"/>
                  </a:cubicBezTo>
                  <a:cubicBezTo>
                    <a:pt x="105" y="87"/>
                    <a:pt x="105" y="87"/>
                    <a:pt x="105" y="87"/>
                  </a:cubicBezTo>
                  <a:cubicBezTo>
                    <a:pt x="105" y="87"/>
                    <a:pt x="105" y="87"/>
                    <a:pt x="105" y="87"/>
                  </a:cubicBezTo>
                  <a:cubicBezTo>
                    <a:pt x="124" y="72"/>
                    <a:pt x="124" y="72"/>
                    <a:pt x="124" y="72"/>
                  </a:cubicBezTo>
                  <a:cubicBezTo>
                    <a:pt x="123" y="79"/>
                    <a:pt x="121" y="88"/>
                    <a:pt x="120" y="98"/>
                  </a:cubicBezTo>
                  <a:cubicBezTo>
                    <a:pt x="195" y="98"/>
                    <a:pt x="195" y="98"/>
                    <a:pt x="195" y="98"/>
                  </a:cubicBezTo>
                  <a:cubicBezTo>
                    <a:pt x="207" y="98"/>
                    <a:pt x="216" y="107"/>
                    <a:pt x="215" y="119"/>
                  </a:cubicBezTo>
                  <a:cubicBezTo>
                    <a:pt x="206" y="270"/>
                    <a:pt x="206" y="270"/>
                    <a:pt x="206" y="270"/>
                  </a:cubicBezTo>
                  <a:cubicBezTo>
                    <a:pt x="371" y="270"/>
                    <a:pt x="371" y="270"/>
                    <a:pt x="371" y="270"/>
                  </a:cubicBezTo>
                  <a:cubicBezTo>
                    <a:pt x="383" y="270"/>
                    <a:pt x="393" y="261"/>
                    <a:pt x="394" y="249"/>
                  </a:cubicBezTo>
                  <a:cubicBezTo>
                    <a:pt x="407" y="21"/>
                    <a:pt x="407" y="21"/>
                    <a:pt x="407" y="21"/>
                  </a:cubicBezTo>
                  <a:cubicBezTo>
                    <a:pt x="408" y="9"/>
                    <a:pt x="399" y="0"/>
                    <a:pt x="387" y="0"/>
                  </a:cubicBezTo>
                </a:path>
              </a:pathLst>
            </a:custGeom>
            <a:solidFill>
              <a:srgbClr val="538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23" name="Google Shape;623;p16"/>
            <p:cNvSpPr/>
            <p:nvPr/>
          </p:nvSpPr>
          <p:spPr>
            <a:xfrm>
              <a:off x="7847013" y="1100138"/>
              <a:ext cx="1730375" cy="1147763"/>
            </a:xfrm>
            <a:custGeom>
              <a:rect b="b" l="l" r="r" t="t"/>
              <a:pathLst>
                <a:path extrusionOk="0" h="270" w="407">
                  <a:moveTo>
                    <a:pt x="407" y="172"/>
                  </a:moveTo>
                  <a:cubicBezTo>
                    <a:pt x="372" y="172"/>
                    <a:pt x="372" y="172"/>
                    <a:pt x="372" y="172"/>
                  </a:cubicBezTo>
                  <a:cubicBezTo>
                    <a:pt x="370" y="192"/>
                    <a:pt x="367" y="211"/>
                    <a:pt x="365" y="228"/>
                  </a:cubicBezTo>
                  <a:cubicBezTo>
                    <a:pt x="365" y="228"/>
                    <a:pt x="365" y="228"/>
                    <a:pt x="365" y="228"/>
                  </a:cubicBezTo>
                  <a:cubicBezTo>
                    <a:pt x="365" y="229"/>
                    <a:pt x="365" y="229"/>
                    <a:pt x="365" y="229"/>
                  </a:cubicBezTo>
                  <a:cubicBezTo>
                    <a:pt x="363" y="245"/>
                    <a:pt x="362" y="258"/>
                    <a:pt x="362" y="270"/>
                  </a:cubicBezTo>
                  <a:cubicBezTo>
                    <a:pt x="380" y="270"/>
                    <a:pt x="380" y="270"/>
                    <a:pt x="380" y="270"/>
                  </a:cubicBezTo>
                  <a:cubicBezTo>
                    <a:pt x="392" y="270"/>
                    <a:pt x="402" y="261"/>
                    <a:pt x="403" y="249"/>
                  </a:cubicBezTo>
                  <a:cubicBezTo>
                    <a:pt x="407" y="172"/>
                    <a:pt x="407" y="172"/>
                    <a:pt x="407" y="172"/>
                  </a:cubicBezTo>
                  <a:moveTo>
                    <a:pt x="201" y="0"/>
                  </a:moveTo>
                  <a:cubicBezTo>
                    <a:pt x="37" y="0"/>
                    <a:pt x="37" y="0"/>
                    <a:pt x="37" y="0"/>
                  </a:cubicBezTo>
                  <a:cubicBezTo>
                    <a:pt x="25" y="0"/>
                    <a:pt x="15" y="9"/>
                    <a:pt x="14" y="21"/>
                  </a:cubicBezTo>
                  <a:cubicBezTo>
                    <a:pt x="0" y="249"/>
                    <a:pt x="0" y="249"/>
                    <a:pt x="0" y="249"/>
                  </a:cubicBezTo>
                  <a:cubicBezTo>
                    <a:pt x="0" y="261"/>
                    <a:pt x="9" y="270"/>
                    <a:pt x="21" y="270"/>
                  </a:cubicBezTo>
                  <a:cubicBezTo>
                    <a:pt x="54" y="270"/>
                    <a:pt x="54" y="270"/>
                    <a:pt x="54" y="270"/>
                  </a:cubicBezTo>
                  <a:cubicBezTo>
                    <a:pt x="48" y="250"/>
                    <a:pt x="48" y="250"/>
                    <a:pt x="48" y="250"/>
                  </a:cubicBezTo>
                  <a:cubicBezTo>
                    <a:pt x="180" y="250"/>
                    <a:pt x="180" y="250"/>
                    <a:pt x="180" y="250"/>
                  </a:cubicBezTo>
                  <a:cubicBezTo>
                    <a:pt x="179" y="166"/>
                    <a:pt x="188" y="119"/>
                    <a:pt x="196" y="92"/>
                  </a:cubicBezTo>
                  <a:cubicBezTo>
                    <a:pt x="201" y="0"/>
                    <a:pt x="201" y="0"/>
                    <a:pt x="201" y="0"/>
                  </a:cubicBezTo>
                </a:path>
              </a:pathLst>
            </a:custGeom>
            <a:solidFill>
              <a:srgbClr val="538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24" name="Google Shape;624;p16"/>
            <p:cNvSpPr/>
            <p:nvPr/>
          </p:nvSpPr>
          <p:spPr>
            <a:xfrm>
              <a:off x="8050213" y="2163763"/>
              <a:ext cx="561975" cy="84138"/>
            </a:xfrm>
            <a:custGeom>
              <a:rect b="b" l="l" r="r" t="t"/>
              <a:pathLst>
                <a:path extrusionOk="0" h="20" w="132">
                  <a:moveTo>
                    <a:pt x="132" y="0"/>
                  </a:moveTo>
                  <a:cubicBezTo>
                    <a:pt x="0" y="0"/>
                    <a:pt x="0" y="0"/>
                    <a:pt x="0" y="0"/>
                  </a:cubicBezTo>
                  <a:cubicBezTo>
                    <a:pt x="6" y="20"/>
                    <a:pt x="6" y="20"/>
                    <a:pt x="6" y="20"/>
                  </a:cubicBezTo>
                  <a:cubicBezTo>
                    <a:pt x="132" y="20"/>
                    <a:pt x="132" y="20"/>
                    <a:pt x="132" y="20"/>
                  </a:cubicBezTo>
                  <a:cubicBezTo>
                    <a:pt x="132" y="13"/>
                    <a:pt x="132" y="6"/>
                    <a:pt x="132" y="0"/>
                  </a:cubicBezTo>
                </a:path>
              </a:pathLst>
            </a:custGeom>
            <a:solidFill>
              <a:srgbClr val="538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25" name="Google Shape;625;p16"/>
            <p:cNvSpPr/>
            <p:nvPr/>
          </p:nvSpPr>
          <p:spPr>
            <a:xfrm>
              <a:off x="8680450" y="1100138"/>
              <a:ext cx="939800" cy="731838"/>
            </a:xfrm>
            <a:custGeom>
              <a:rect b="b" l="l" r="r" t="t"/>
              <a:pathLst>
                <a:path extrusionOk="0" h="172" w="221">
                  <a:moveTo>
                    <a:pt x="97" y="0"/>
                  </a:moveTo>
                  <a:cubicBezTo>
                    <a:pt x="5" y="0"/>
                    <a:pt x="5" y="0"/>
                    <a:pt x="5" y="0"/>
                  </a:cubicBezTo>
                  <a:cubicBezTo>
                    <a:pt x="0" y="92"/>
                    <a:pt x="0" y="92"/>
                    <a:pt x="0" y="92"/>
                  </a:cubicBezTo>
                  <a:cubicBezTo>
                    <a:pt x="2" y="86"/>
                    <a:pt x="3" y="82"/>
                    <a:pt x="5" y="77"/>
                  </a:cubicBezTo>
                  <a:cubicBezTo>
                    <a:pt x="9" y="65"/>
                    <a:pt x="19" y="56"/>
                    <a:pt x="30" y="54"/>
                  </a:cubicBezTo>
                  <a:cubicBezTo>
                    <a:pt x="38" y="52"/>
                    <a:pt x="58" y="51"/>
                    <a:pt x="63" y="51"/>
                  </a:cubicBezTo>
                  <a:cubicBezTo>
                    <a:pt x="64" y="51"/>
                    <a:pt x="64" y="51"/>
                    <a:pt x="64" y="51"/>
                  </a:cubicBezTo>
                  <a:cubicBezTo>
                    <a:pt x="64" y="51"/>
                    <a:pt x="64" y="52"/>
                    <a:pt x="63" y="52"/>
                  </a:cubicBezTo>
                  <a:cubicBezTo>
                    <a:pt x="84" y="48"/>
                    <a:pt x="88" y="35"/>
                    <a:pt x="86" y="21"/>
                  </a:cubicBezTo>
                  <a:cubicBezTo>
                    <a:pt x="86" y="17"/>
                    <a:pt x="85" y="14"/>
                    <a:pt x="84" y="10"/>
                  </a:cubicBezTo>
                  <a:cubicBezTo>
                    <a:pt x="84" y="10"/>
                    <a:pt x="84" y="10"/>
                    <a:pt x="84" y="10"/>
                  </a:cubicBezTo>
                  <a:cubicBezTo>
                    <a:pt x="84" y="10"/>
                    <a:pt x="84" y="10"/>
                    <a:pt x="84" y="10"/>
                  </a:cubicBezTo>
                  <a:cubicBezTo>
                    <a:pt x="97" y="0"/>
                    <a:pt x="97" y="0"/>
                    <a:pt x="97" y="0"/>
                  </a:cubicBezTo>
                  <a:moveTo>
                    <a:pt x="200" y="0"/>
                  </a:moveTo>
                  <a:cubicBezTo>
                    <a:pt x="125" y="0"/>
                    <a:pt x="125" y="0"/>
                    <a:pt x="125" y="0"/>
                  </a:cubicBezTo>
                  <a:cubicBezTo>
                    <a:pt x="123" y="19"/>
                    <a:pt x="123" y="39"/>
                    <a:pt x="132" y="51"/>
                  </a:cubicBezTo>
                  <a:cubicBezTo>
                    <a:pt x="132" y="51"/>
                    <a:pt x="133" y="51"/>
                    <a:pt x="134" y="51"/>
                  </a:cubicBezTo>
                  <a:cubicBezTo>
                    <a:pt x="147" y="52"/>
                    <a:pt x="160" y="54"/>
                    <a:pt x="171" y="56"/>
                  </a:cubicBezTo>
                  <a:cubicBezTo>
                    <a:pt x="171" y="56"/>
                    <a:pt x="171" y="56"/>
                    <a:pt x="171" y="56"/>
                  </a:cubicBezTo>
                  <a:cubicBezTo>
                    <a:pt x="183" y="58"/>
                    <a:pt x="191" y="69"/>
                    <a:pt x="189" y="81"/>
                  </a:cubicBezTo>
                  <a:cubicBezTo>
                    <a:pt x="189" y="85"/>
                    <a:pt x="188" y="91"/>
                    <a:pt x="187" y="97"/>
                  </a:cubicBezTo>
                  <a:cubicBezTo>
                    <a:pt x="187" y="97"/>
                    <a:pt x="187" y="97"/>
                    <a:pt x="187" y="97"/>
                  </a:cubicBezTo>
                  <a:cubicBezTo>
                    <a:pt x="184" y="117"/>
                    <a:pt x="180" y="144"/>
                    <a:pt x="176" y="172"/>
                  </a:cubicBezTo>
                  <a:cubicBezTo>
                    <a:pt x="211" y="172"/>
                    <a:pt x="211" y="172"/>
                    <a:pt x="211" y="172"/>
                  </a:cubicBezTo>
                  <a:cubicBezTo>
                    <a:pt x="220" y="21"/>
                    <a:pt x="220" y="21"/>
                    <a:pt x="220" y="21"/>
                  </a:cubicBezTo>
                  <a:cubicBezTo>
                    <a:pt x="221" y="9"/>
                    <a:pt x="212" y="0"/>
                    <a:pt x="200" y="0"/>
                  </a:cubicBezTo>
                </a:path>
              </a:pathLst>
            </a:custGeom>
            <a:solidFill>
              <a:srgbClr val="6594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26" name="Google Shape;626;p16"/>
            <p:cNvSpPr/>
            <p:nvPr/>
          </p:nvSpPr>
          <p:spPr>
            <a:xfrm>
              <a:off x="7821613" y="573088"/>
              <a:ext cx="93663" cy="101600"/>
            </a:xfrm>
            <a:custGeom>
              <a:rect b="b" l="l" r="r" t="t"/>
              <a:pathLst>
                <a:path extrusionOk="0" h="24" w="22">
                  <a:moveTo>
                    <a:pt x="12" y="0"/>
                  </a:moveTo>
                  <a:cubicBezTo>
                    <a:pt x="6" y="0"/>
                    <a:pt x="1" y="5"/>
                    <a:pt x="1" y="12"/>
                  </a:cubicBezTo>
                  <a:cubicBezTo>
                    <a:pt x="0" y="19"/>
                    <a:pt x="5" y="24"/>
                    <a:pt x="10" y="24"/>
                  </a:cubicBezTo>
                  <a:cubicBezTo>
                    <a:pt x="16" y="24"/>
                    <a:pt x="21" y="19"/>
                    <a:pt x="22" y="12"/>
                  </a:cubicBezTo>
                  <a:cubicBezTo>
                    <a:pt x="22" y="5"/>
                    <a:pt x="18" y="0"/>
                    <a:pt x="12" y="0"/>
                  </a:cubicBezTo>
                </a:path>
              </a:pathLst>
            </a:custGeom>
            <a:solidFill>
              <a:srgbClr val="A0BD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27" name="Google Shape;627;p16"/>
            <p:cNvSpPr/>
            <p:nvPr/>
          </p:nvSpPr>
          <p:spPr>
            <a:xfrm>
              <a:off x="7986713" y="573088"/>
              <a:ext cx="98425" cy="101600"/>
            </a:xfrm>
            <a:custGeom>
              <a:rect b="b" l="l" r="r" t="t"/>
              <a:pathLst>
                <a:path extrusionOk="0" h="24" w="23">
                  <a:moveTo>
                    <a:pt x="12" y="0"/>
                  </a:moveTo>
                  <a:cubicBezTo>
                    <a:pt x="7" y="0"/>
                    <a:pt x="1" y="5"/>
                    <a:pt x="1" y="12"/>
                  </a:cubicBezTo>
                  <a:cubicBezTo>
                    <a:pt x="0" y="19"/>
                    <a:pt x="5" y="24"/>
                    <a:pt x="11" y="24"/>
                  </a:cubicBezTo>
                  <a:cubicBezTo>
                    <a:pt x="17" y="24"/>
                    <a:pt x="22" y="19"/>
                    <a:pt x="22" y="12"/>
                  </a:cubicBezTo>
                  <a:cubicBezTo>
                    <a:pt x="23" y="5"/>
                    <a:pt x="18" y="0"/>
                    <a:pt x="12" y="0"/>
                  </a:cubicBezTo>
                </a:path>
              </a:pathLst>
            </a:custGeom>
            <a:solidFill>
              <a:srgbClr val="A0BD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28" name="Google Shape;628;p16"/>
            <p:cNvSpPr/>
            <p:nvPr/>
          </p:nvSpPr>
          <p:spPr>
            <a:xfrm>
              <a:off x="8156575" y="573088"/>
              <a:ext cx="93663" cy="101600"/>
            </a:xfrm>
            <a:custGeom>
              <a:rect b="b" l="l" r="r" t="t"/>
              <a:pathLst>
                <a:path extrusionOk="0" h="24" w="22">
                  <a:moveTo>
                    <a:pt x="12" y="0"/>
                  </a:moveTo>
                  <a:cubicBezTo>
                    <a:pt x="6" y="0"/>
                    <a:pt x="1" y="5"/>
                    <a:pt x="0" y="12"/>
                  </a:cubicBezTo>
                  <a:cubicBezTo>
                    <a:pt x="0" y="19"/>
                    <a:pt x="4" y="24"/>
                    <a:pt x="10" y="24"/>
                  </a:cubicBezTo>
                  <a:cubicBezTo>
                    <a:pt x="16" y="24"/>
                    <a:pt x="21" y="19"/>
                    <a:pt x="21" y="12"/>
                  </a:cubicBezTo>
                  <a:cubicBezTo>
                    <a:pt x="22" y="5"/>
                    <a:pt x="18" y="0"/>
                    <a:pt x="12" y="0"/>
                  </a:cubicBezTo>
                </a:path>
              </a:pathLst>
            </a:custGeom>
            <a:solidFill>
              <a:srgbClr val="A0BD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29" name="Google Shape;629;p16"/>
            <p:cNvSpPr/>
            <p:nvPr/>
          </p:nvSpPr>
          <p:spPr>
            <a:xfrm>
              <a:off x="7505700" y="449263"/>
              <a:ext cx="3144838" cy="2036763"/>
            </a:xfrm>
            <a:custGeom>
              <a:rect b="b" l="l" r="r" t="t"/>
              <a:pathLst>
                <a:path extrusionOk="0" h="479" w="739">
                  <a:moveTo>
                    <a:pt x="707" y="0"/>
                  </a:moveTo>
                  <a:cubicBezTo>
                    <a:pt x="67" y="0"/>
                    <a:pt x="67" y="0"/>
                    <a:pt x="67" y="0"/>
                  </a:cubicBezTo>
                  <a:cubicBezTo>
                    <a:pt x="45" y="0"/>
                    <a:pt x="26" y="18"/>
                    <a:pt x="25" y="40"/>
                  </a:cubicBezTo>
                  <a:cubicBezTo>
                    <a:pt x="0" y="445"/>
                    <a:pt x="0" y="445"/>
                    <a:pt x="0" y="445"/>
                  </a:cubicBezTo>
                  <a:cubicBezTo>
                    <a:pt x="0" y="456"/>
                    <a:pt x="3" y="466"/>
                    <a:pt x="10" y="473"/>
                  </a:cubicBezTo>
                  <a:cubicBezTo>
                    <a:pt x="13" y="476"/>
                    <a:pt x="15" y="478"/>
                    <a:pt x="18" y="479"/>
                  </a:cubicBezTo>
                  <a:cubicBezTo>
                    <a:pt x="15" y="477"/>
                    <a:pt x="13" y="474"/>
                    <a:pt x="11" y="471"/>
                  </a:cubicBezTo>
                  <a:cubicBezTo>
                    <a:pt x="5" y="464"/>
                    <a:pt x="2" y="455"/>
                    <a:pt x="2" y="445"/>
                  </a:cubicBezTo>
                  <a:cubicBezTo>
                    <a:pt x="27" y="40"/>
                    <a:pt x="27" y="40"/>
                    <a:pt x="27" y="40"/>
                  </a:cubicBezTo>
                  <a:cubicBezTo>
                    <a:pt x="28" y="19"/>
                    <a:pt x="46" y="2"/>
                    <a:pt x="67" y="2"/>
                  </a:cubicBezTo>
                  <a:cubicBezTo>
                    <a:pt x="707" y="2"/>
                    <a:pt x="707" y="2"/>
                    <a:pt x="707" y="2"/>
                  </a:cubicBezTo>
                  <a:cubicBezTo>
                    <a:pt x="716" y="2"/>
                    <a:pt x="724" y="5"/>
                    <a:pt x="731" y="11"/>
                  </a:cubicBezTo>
                  <a:cubicBezTo>
                    <a:pt x="734" y="13"/>
                    <a:pt x="737" y="15"/>
                    <a:pt x="739" y="18"/>
                  </a:cubicBezTo>
                  <a:cubicBezTo>
                    <a:pt x="738" y="16"/>
                    <a:pt x="736" y="14"/>
                    <a:pt x="734" y="12"/>
                  </a:cubicBezTo>
                  <a:cubicBezTo>
                    <a:pt x="727" y="4"/>
                    <a:pt x="718" y="0"/>
                    <a:pt x="707" y="0"/>
                  </a:cubicBezTo>
                </a:path>
              </a:pathLst>
            </a:custGeom>
            <a:solidFill>
              <a:srgbClr val="BDC1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30" name="Google Shape;630;p16"/>
            <p:cNvSpPr/>
            <p:nvPr/>
          </p:nvSpPr>
          <p:spPr>
            <a:xfrm>
              <a:off x="8148638" y="2503488"/>
              <a:ext cx="600075" cy="9525"/>
            </a:xfrm>
            <a:custGeom>
              <a:rect b="b" l="l" r="r" t="t"/>
              <a:pathLst>
                <a:path extrusionOk="0" h="2" w="141">
                  <a:moveTo>
                    <a:pt x="112" y="0"/>
                  </a:moveTo>
                  <a:cubicBezTo>
                    <a:pt x="0" y="0"/>
                    <a:pt x="0" y="0"/>
                    <a:pt x="0" y="0"/>
                  </a:cubicBezTo>
                  <a:cubicBezTo>
                    <a:pt x="1" y="2"/>
                    <a:pt x="1" y="2"/>
                    <a:pt x="1" y="2"/>
                  </a:cubicBezTo>
                  <a:cubicBezTo>
                    <a:pt x="140" y="2"/>
                    <a:pt x="140" y="2"/>
                    <a:pt x="140" y="2"/>
                  </a:cubicBezTo>
                  <a:cubicBezTo>
                    <a:pt x="141" y="1"/>
                    <a:pt x="141" y="1"/>
                    <a:pt x="141" y="1"/>
                  </a:cubicBezTo>
                  <a:cubicBezTo>
                    <a:pt x="113" y="1"/>
                    <a:pt x="113" y="1"/>
                    <a:pt x="113" y="1"/>
                  </a:cubicBezTo>
                  <a:cubicBezTo>
                    <a:pt x="113" y="0"/>
                    <a:pt x="113" y="0"/>
                    <a:pt x="112" y="0"/>
                  </a:cubicBezTo>
                </a:path>
              </a:pathLst>
            </a:custGeom>
            <a:solidFill>
              <a:srgbClr val="3865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31" name="Google Shape;631;p16"/>
            <p:cNvSpPr/>
            <p:nvPr/>
          </p:nvSpPr>
          <p:spPr>
            <a:xfrm>
              <a:off x="8199438" y="1317626"/>
              <a:ext cx="739775" cy="782638"/>
            </a:xfrm>
            <a:custGeom>
              <a:rect b="b" l="l" r="r" t="t"/>
              <a:pathLst>
                <a:path extrusionOk="0" h="184" w="174">
                  <a:moveTo>
                    <a:pt x="168" y="44"/>
                  </a:moveTo>
                  <a:cubicBezTo>
                    <a:pt x="165" y="49"/>
                    <a:pt x="163" y="54"/>
                    <a:pt x="160" y="60"/>
                  </a:cubicBezTo>
                  <a:cubicBezTo>
                    <a:pt x="158" y="65"/>
                    <a:pt x="155" y="70"/>
                    <a:pt x="152" y="75"/>
                  </a:cubicBezTo>
                  <a:cubicBezTo>
                    <a:pt x="146" y="85"/>
                    <a:pt x="140" y="94"/>
                    <a:pt x="133" y="104"/>
                  </a:cubicBezTo>
                  <a:cubicBezTo>
                    <a:pt x="130" y="109"/>
                    <a:pt x="126" y="114"/>
                    <a:pt x="123" y="118"/>
                  </a:cubicBezTo>
                  <a:cubicBezTo>
                    <a:pt x="119" y="123"/>
                    <a:pt x="116" y="128"/>
                    <a:pt x="112" y="132"/>
                  </a:cubicBezTo>
                  <a:cubicBezTo>
                    <a:pt x="105" y="141"/>
                    <a:pt x="96" y="150"/>
                    <a:pt x="88" y="159"/>
                  </a:cubicBezTo>
                  <a:cubicBezTo>
                    <a:pt x="85" y="161"/>
                    <a:pt x="83" y="163"/>
                    <a:pt x="81" y="165"/>
                  </a:cubicBezTo>
                  <a:cubicBezTo>
                    <a:pt x="78" y="167"/>
                    <a:pt x="76" y="169"/>
                    <a:pt x="73" y="171"/>
                  </a:cubicBezTo>
                  <a:cubicBezTo>
                    <a:pt x="66" y="177"/>
                    <a:pt x="66" y="177"/>
                    <a:pt x="66" y="177"/>
                  </a:cubicBezTo>
                  <a:cubicBezTo>
                    <a:pt x="66" y="177"/>
                    <a:pt x="64" y="178"/>
                    <a:pt x="63" y="178"/>
                  </a:cubicBezTo>
                  <a:cubicBezTo>
                    <a:pt x="62" y="179"/>
                    <a:pt x="61" y="180"/>
                    <a:pt x="60" y="180"/>
                  </a:cubicBezTo>
                  <a:cubicBezTo>
                    <a:pt x="58" y="181"/>
                    <a:pt x="56" y="182"/>
                    <a:pt x="53" y="183"/>
                  </a:cubicBezTo>
                  <a:cubicBezTo>
                    <a:pt x="49" y="184"/>
                    <a:pt x="44" y="184"/>
                    <a:pt x="39" y="183"/>
                  </a:cubicBezTo>
                  <a:cubicBezTo>
                    <a:pt x="34" y="182"/>
                    <a:pt x="30" y="180"/>
                    <a:pt x="26" y="177"/>
                  </a:cubicBezTo>
                  <a:cubicBezTo>
                    <a:pt x="24" y="175"/>
                    <a:pt x="22" y="174"/>
                    <a:pt x="21" y="172"/>
                  </a:cubicBezTo>
                  <a:cubicBezTo>
                    <a:pt x="20" y="170"/>
                    <a:pt x="20" y="170"/>
                    <a:pt x="20" y="170"/>
                  </a:cubicBezTo>
                  <a:cubicBezTo>
                    <a:pt x="19" y="170"/>
                    <a:pt x="19" y="170"/>
                    <a:pt x="19" y="170"/>
                  </a:cubicBezTo>
                  <a:cubicBezTo>
                    <a:pt x="19" y="169"/>
                    <a:pt x="19" y="169"/>
                    <a:pt x="19" y="169"/>
                  </a:cubicBezTo>
                  <a:cubicBezTo>
                    <a:pt x="18" y="168"/>
                    <a:pt x="18" y="168"/>
                    <a:pt x="18" y="168"/>
                  </a:cubicBezTo>
                  <a:cubicBezTo>
                    <a:pt x="15" y="163"/>
                    <a:pt x="15" y="163"/>
                    <a:pt x="15" y="163"/>
                  </a:cubicBezTo>
                  <a:cubicBezTo>
                    <a:pt x="15" y="161"/>
                    <a:pt x="14" y="159"/>
                    <a:pt x="13" y="158"/>
                  </a:cubicBezTo>
                  <a:cubicBezTo>
                    <a:pt x="10" y="151"/>
                    <a:pt x="9" y="145"/>
                    <a:pt x="7" y="139"/>
                  </a:cubicBezTo>
                  <a:cubicBezTo>
                    <a:pt x="4" y="127"/>
                    <a:pt x="2" y="116"/>
                    <a:pt x="1" y="104"/>
                  </a:cubicBezTo>
                  <a:cubicBezTo>
                    <a:pt x="0" y="92"/>
                    <a:pt x="0" y="81"/>
                    <a:pt x="0" y="69"/>
                  </a:cubicBezTo>
                  <a:cubicBezTo>
                    <a:pt x="0" y="62"/>
                    <a:pt x="6" y="56"/>
                    <a:pt x="14" y="56"/>
                  </a:cubicBezTo>
                  <a:cubicBezTo>
                    <a:pt x="20" y="56"/>
                    <a:pt x="25" y="60"/>
                    <a:pt x="27" y="66"/>
                  </a:cubicBezTo>
                  <a:cubicBezTo>
                    <a:pt x="27" y="66"/>
                    <a:pt x="27" y="66"/>
                    <a:pt x="27" y="66"/>
                  </a:cubicBezTo>
                  <a:cubicBezTo>
                    <a:pt x="33" y="87"/>
                    <a:pt x="39" y="108"/>
                    <a:pt x="47" y="126"/>
                  </a:cubicBezTo>
                  <a:cubicBezTo>
                    <a:pt x="49" y="131"/>
                    <a:pt x="51" y="135"/>
                    <a:pt x="53" y="138"/>
                  </a:cubicBezTo>
                  <a:cubicBezTo>
                    <a:pt x="53" y="139"/>
                    <a:pt x="54" y="140"/>
                    <a:pt x="54" y="141"/>
                  </a:cubicBezTo>
                  <a:cubicBezTo>
                    <a:pt x="55" y="141"/>
                    <a:pt x="55" y="142"/>
                    <a:pt x="56" y="143"/>
                  </a:cubicBezTo>
                  <a:cubicBezTo>
                    <a:pt x="56" y="143"/>
                    <a:pt x="56" y="143"/>
                    <a:pt x="56" y="143"/>
                  </a:cubicBezTo>
                  <a:cubicBezTo>
                    <a:pt x="56" y="143"/>
                    <a:pt x="56" y="143"/>
                    <a:pt x="56" y="143"/>
                  </a:cubicBezTo>
                  <a:cubicBezTo>
                    <a:pt x="56" y="143"/>
                    <a:pt x="56" y="143"/>
                    <a:pt x="56" y="143"/>
                  </a:cubicBezTo>
                  <a:cubicBezTo>
                    <a:pt x="56" y="142"/>
                    <a:pt x="56" y="142"/>
                    <a:pt x="56" y="142"/>
                  </a:cubicBezTo>
                  <a:cubicBezTo>
                    <a:pt x="55" y="142"/>
                    <a:pt x="54" y="141"/>
                    <a:pt x="53" y="140"/>
                  </a:cubicBezTo>
                  <a:cubicBezTo>
                    <a:pt x="52" y="139"/>
                    <a:pt x="50" y="138"/>
                    <a:pt x="48" y="137"/>
                  </a:cubicBezTo>
                  <a:cubicBezTo>
                    <a:pt x="46" y="137"/>
                    <a:pt x="44" y="137"/>
                    <a:pt x="42" y="137"/>
                  </a:cubicBezTo>
                  <a:cubicBezTo>
                    <a:pt x="41" y="138"/>
                    <a:pt x="40" y="138"/>
                    <a:pt x="39" y="138"/>
                  </a:cubicBezTo>
                  <a:cubicBezTo>
                    <a:pt x="38" y="139"/>
                    <a:pt x="38" y="139"/>
                    <a:pt x="38" y="139"/>
                  </a:cubicBezTo>
                  <a:cubicBezTo>
                    <a:pt x="37" y="139"/>
                    <a:pt x="36" y="140"/>
                    <a:pt x="37" y="139"/>
                  </a:cubicBezTo>
                  <a:cubicBezTo>
                    <a:pt x="42" y="135"/>
                    <a:pt x="42" y="135"/>
                    <a:pt x="42" y="135"/>
                  </a:cubicBezTo>
                  <a:cubicBezTo>
                    <a:pt x="44" y="133"/>
                    <a:pt x="45" y="131"/>
                    <a:pt x="47" y="129"/>
                  </a:cubicBezTo>
                  <a:cubicBezTo>
                    <a:pt x="48" y="128"/>
                    <a:pt x="50" y="126"/>
                    <a:pt x="52" y="124"/>
                  </a:cubicBezTo>
                  <a:cubicBezTo>
                    <a:pt x="65" y="109"/>
                    <a:pt x="76" y="92"/>
                    <a:pt x="87" y="74"/>
                  </a:cubicBezTo>
                  <a:cubicBezTo>
                    <a:pt x="93" y="65"/>
                    <a:pt x="98" y="56"/>
                    <a:pt x="104" y="47"/>
                  </a:cubicBezTo>
                  <a:cubicBezTo>
                    <a:pt x="111" y="33"/>
                    <a:pt x="111" y="33"/>
                    <a:pt x="111" y="33"/>
                  </a:cubicBezTo>
                  <a:cubicBezTo>
                    <a:pt x="119" y="20"/>
                    <a:pt x="119" y="20"/>
                    <a:pt x="119" y="20"/>
                  </a:cubicBezTo>
                  <a:cubicBezTo>
                    <a:pt x="119" y="19"/>
                    <a:pt x="119" y="19"/>
                    <a:pt x="119" y="19"/>
                  </a:cubicBezTo>
                  <a:cubicBezTo>
                    <a:pt x="126" y="5"/>
                    <a:pt x="143" y="0"/>
                    <a:pt x="156" y="8"/>
                  </a:cubicBezTo>
                  <a:cubicBezTo>
                    <a:pt x="169" y="15"/>
                    <a:pt x="174" y="30"/>
                    <a:pt x="168" y="44"/>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32" name="Google Shape;632;p16"/>
            <p:cNvSpPr/>
            <p:nvPr/>
          </p:nvSpPr>
          <p:spPr>
            <a:xfrm>
              <a:off x="8131175" y="1465263"/>
              <a:ext cx="182563" cy="153988"/>
            </a:xfrm>
            <a:custGeom>
              <a:rect b="b" l="l" r="r" t="t"/>
              <a:pathLst>
                <a:path extrusionOk="0" h="36" w="43">
                  <a:moveTo>
                    <a:pt x="19" y="33"/>
                  </a:moveTo>
                  <a:cubicBezTo>
                    <a:pt x="0" y="22"/>
                    <a:pt x="0" y="22"/>
                    <a:pt x="0" y="22"/>
                  </a:cubicBezTo>
                  <a:cubicBezTo>
                    <a:pt x="21" y="0"/>
                    <a:pt x="21" y="0"/>
                    <a:pt x="21" y="0"/>
                  </a:cubicBezTo>
                  <a:cubicBezTo>
                    <a:pt x="21" y="0"/>
                    <a:pt x="30" y="6"/>
                    <a:pt x="38" y="15"/>
                  </a:cubicBezTo>
                  <a:cubicBezTo>
                    <a:pt x="43" y="21"/>
                    <a:pt x="42" y="30"/>
                    <a:pt x="35" y="33"/>
                  </a:cubicBezTo>
                  <a:cubicBezTo>
                    <a:pt x="30" y="36"/>
                    <a:pt x="24" y="35"/>
                    <a:pt x="19" y="33"/>
                  </a:cubicBezTo>
                  <a:close/>
                </a:path>
              </a:pathLst>
            </a:custGeom>
            <a:solidFill>
              <a:srgbClr val="FFC3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33" name="Google Shape;633;p16"/>
            <p:cNvSpPr/>
            <p:nvPr/>
          </p:nvSpPr>
          <p:spPr>
            <a:xfrm>
              <a:off x="8097838" y="1419226"/>
              <a:ext cx="122238" cy="139700"/>
            </a:xfrm>
            <a:custGeom>
              <a:rect b="b" l="l" r="r" t="t"/>
              <a:pathLst>
                <a:path extrusionOk="0" h="33" w="29">
                  <a:moveTo>
                    <a:pt x="4" y="10"/>
                  </a:moveTo>
                  <a:cubicBezTo>
                    <a:pt x="14" y="2"/>
                    <a:pt x="14" y="2"/>
                    <a:pt x="14" y="2"/>
                  </a:cubicBezTo>
                  <a:cubicBezTo>
                    <a:pt x="17" y="0"/>
                    <a:pt x="21" y="1"/>
                    <a:pt x="23" y="3"/>
                  </a:cubicBezTo>
                  <a:cubicBezTo>
                    <a:pt x="29" y="11"/>
                    <a:pt x="29" y="11"/>
                    <a:pt x="29" y="11"/>
                  </a:cubicBezTo>
                  <a:cubicBezTo>
                    <a:pt x="8" y="33"/>
                    <a:pt x="8" y="33"/>
                    <a:pt x="8" y="33"/>
                  </a:cubicBezTo>
                  <a:cubicBezTo>
                    <a:pt x="1" y="18"/>
                    <a:pt x="1" y="18"/>
                    <a:pt x="1" y="18"/>
                  </a:cubicBezTo>
                  <a:cubicBezTo>
                    <a:pt x="0" y="15"/>
                    <a:pt x="1" y="11"/>
                    <a:pt x="4" y="10"/>
                  </a:cubicBezTo>
                  <a:close/>
                </a:path>
              </a:pathLst>
            </a:custGeom>
            <a:solidFill>
              <a:srgbClr val="FFC3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34" name="Google Shape;634;p16"/>
            <p:cNvSpPr/>
            <p:nvPr/>
          </p:nvSpPr>
          <p:spPr>
            <a:xfrm>
              <a:off x="8632825" y="1317626"/>
              <a:ext cx="838200" cy="1147763"/>
            </a:xfrm>
            <a:custGeom>
              <a:rect b="b" l="l" r="r" t="t"/>
              <a:pathLst>
                <a:path extrusionOk="0" h="270" w="197">
                  <a:moveTo>
                    <a:pt x="24" y="26"/>
                  </a:moveTo>
                  <a:cubicBezTo>
                    <a:pt x="27" y="15"/>
                    <a:pt x="36" y="7"/>
                    <a:pt x="47" y="5"/>
                  </a:cubicBezTo>
                  <a:cubicBezTo>
                    <a:pt x="56" y="4"/>
                    <a:pt x="60" y="2"/>
                    <a:pt x="71" y="2"/>
                  </a:cubicBezTo>
                  <a:cubicBezTo>
                    <a:pt x="90" y="0"/>
                    <a:pt x="121" y="1"/>
                    <a:pt x="142" y="3"/>
                  </a:cubicBezTo>
                  <a:cubicBezTo>
                    <a:pt x="155" y="4"/>
                    <a:pt x="168" y="5"/>
                    <a:pt x="178" y="7"/>
                  </a:cubicBezTo>
                  <a:cubicBezTo>
                    <a:pt x="178" y="7"/>
                    <a:pt x="178" y="7"/>
                    <a:pt x="178" y="7"/>
                  </a:cubicBezTo>
                  <a:cubicBezTo>
                    <a:pt x="189" y="9"/>
                    <a:pt x="197" y="20"/>
                    <a:pt x="195" y="31"/>
                  </a:cubicBezTo>
                  <a:cubicBezTo>
                    <a:pt x="190" y="60"/>
                    <a:pt x="176" y="110"/>
                    <a:pt x="174" y="157"/>
                  </a:cubicBezTo>
                  <a:cubicBezTo>
                    <a:pt x="172" y="220"/>
                    <a:pt x="173" y="255"/>
                    <a:pt x="172" y="270"/>
                  </a:cubicBezTo>
                  <a:cubicBezTo>
                    <a:pt x="11" y="267"/>
                    <a:pt x="11" y="267"/>
                    <a:pt x="11" y="267"/>
                  </a:cubicBezTo>
                  <a:cubicBezTo>
                    <a:pt x="0" y="115"/>
                    <a:pt x="14" y="60"/>
                    <a:pt x="24" y="26"/>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35" name="Google Shape;635;p16"/>
            <p:cNvSpPr/>
            <p:nvPr/>
          </p:nvSpPr>
          <p:spPr>
            <a:xfrm>
              <a:off x="8578850" y="1317626"/>
              <a:ext cx="914400" cy="1190625"/>
            </a:xfrm>
            <a:custGeom>
              <a:rect b="b" l="l" r="r" t="t"/>
              <a:pathLst>
                <a:path extrusionOk="0" h="280" w="215">
                  <a:moveTo>
                    <a:pt x="195" y="5"/>
                  </a:moveTo>
                  <a:cubicBezTo>
                    <a:pt x="195" y="5"/>
                    <a:pt x="195" y="5"/>
                    <a:pt x="195" y="5"/>
                  </a:cubicBezTo>
                  <a:cubicBezTo>
                    <a:pt x="184" y="3"/>
                    <a:pt x="171" y="1"/>
                    <a:pt x="158" y="0"/>
                  </a:cubicBezTo>
                  <a:cubicBezTo>
                    <a:pt x="156" y="0"/>
                    <a:pt x="153" y="0"/>
                    <a:pt x="151" y="0"/>
                  </a:cubicBezTo>
                  <a:cubicBezTo>
                    <a:pt x="144" y="29"/>
                    <a:pt x="102" y="77"/>
                    <a:pt x="89" y="151"/>
                  </a:cubicBezTo>
                  <a:cubicBezTo>
                    <a:pt x="84" y="90"/>
                    <a:pt x="81" y="25"/>
                    <a:pt x="88" y="0"/>
                  </a:cubicBezTo>
                  <a:cubicBezTo>
                    <a:pt x="83" y="0"/>
                    <a:pt x="63" y="1"/>
                    <a:pt x="54" y="3"/>
                  </a:cubicBezTo>
                  <a:cubicBezTo>
                    <a:pt x="43" y="5"/>
                    <a:pt x="33" y="14"/>
                    <a:pt x="29" y="26"/>
                  </a:cubicBezTo>
                  <a:cubicBezTo>
                    <a:pt x="19" y="55"/>
                    <a:pt x="0" y="120"/>
                    <a:pt x="12" y="280"/>
                  </a:cubicBezTo>
                  <a:cubicBezTo>
                    <a:pt x="190" y="280"/>
                    <a:pt x="190" y="280"/>
                    <a:pt x="190" y="280"/>
                  </a:cubicBezTo>
                  <a:cubicBezTo>
                    <a:pt x="191" y="264"/>
                    <a:pt x="187" y="230"/>
                    <a:pt x="193" y="178"/>
                  </a:cubicBezTo>
                  <a:cubicBezTo>
                    <a:pt x="199" y="128"/>
                    <a:pt x="208" y="60"/>
                    <a:pt x="213" y="30"/>
                  </a:cubicBezTo>
                  <a:cubicBezTo>
                    <a:pt x="215" y="18"/>
                    <a:pt x="207" y="7"/>
                    <a:pt x="195" y="5"/>
                  </a:cubicBezTo>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36" name="Google Shape;636;p16"/>
            <p:cNvSpPr/>
            <p:nvPr/>
          </p:nvSpPr>
          <p:spPr>
            <a:xfrm>
              <a:off x="8923338" y="1993901"/>
              <a:ext cx="38100" cy="476250"/>
            </a:xfrm>
            <a:custGeom>
              <a:rect b="b" l="l" r="r" t="t"/>
              <a:pathLst>
                <a:path extrusionOk="0" h="112" w="9">
                  <a:moveTo>
                    <a:pt x="8" y="0"/>
                  </a:moveTo>
                  <a:cubicBezTo>
                    <a:pt x="7" y="0"/>
                    <a:pt x="7" y="1"/>
                    <a:pt x="7" y="1"/>
                  </a:cubicBezTo>
                  <a:cubicBezTo>
                    <a:pt x="7" y="2"/>
                    <a:pt x="0" y="66"/>
                    <a:pt x="3" y="111"/>
                  </a:cubicBezTo>
                  <a:cubicBezTo>
                    <a:pt x="3" y="112"/>
                    <a:pt x="4" y="112"/>
                    <a:pt x="4" y="112"/>
                  </a:cubicBezTo>
                  <a:cubicBezTo>
                    <a:pt x="4" y="112"/>
                    <a:pt x="4" y="112"/>
                    <a:pt x="4" y="112"/>
                  </a:cubicBezTo>
                  <a:cubicBezTo>
                    <a:pt x="5" y="112"/>
                    <a:pt x="6" y="112"/>
                    <a:pt x="5" y="111"/>
                  </a:cubicBezTo>
                  <a:cubicBezTo>
                    <a:pt x="2" y="66"/>
                    <a:pt x="9" y="2"/>
                    <a:pt x="9" y="1"/>
                  </a:cubicBezTo>
                  <a:cubicBezTo>
                    <a:pt x="9" y="1"/>
                    <a:pt x="8" y="0"/>
                    <a:pt x="8" y="0"/>
                  </a:cubicBezTo>
                  <a:cubicBezTo>
                    <a:pt x="8" y="0"/>
                    <a:pt x="8" y="0"/>
                    <a:pt x="8" y="0"/>
                  </a:cubicBezTo>
                </a:path>
              </a:pathLst>
            </a:custGeom>
            <a:solidFill>
              <a:srgbClr val="515B6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37" name="Google Shape;637;p16"/>
            <p:cNvSpPr/>
            <p:nvPr/>
          </p:nvSpPr>
          <p:spPr>
            <a:xfrm>
              <a:off x="9399588" y="1831976"/>
              <a:ext cx="30163" cy="238125"/>
            </a:xfrm>
            <a:custGeom>
              <a:rect b="b" l="l" r="r" t="t"/>
              <a:pathLst>
                <a:path extrusionOk="0" h="56" w="7">
                  <a:moveTo>
                    <a:pt x="7" y="0"/>
                  </a:moveTo>
                  <a:cubicBezTo>
                    <a:pt x="7" y="0"/>
                    <a:pt x="7" y="0"/>
                    <a:pt x="7" y="0"/>
                  </a:cubicBezTo>
                  <a:cubicBezTo>
                    <a:pt x="5" y="19"/>
                    <a:pt x="2" y="39"/>
                    <a:pt x="0" y="56"/>
                  </a:cubicBezTo>
                  <a:cubicBezTo>
                    <a:pt x="0" y="56"/>
                    <a:pt x="0" y="56"/>
                    <a:pt x="0" y="56"/>
                  </a:cubicBezTo>
                  <a:cubicBezTo>
                    <a:pt x="2" y="39"/>
                    <a:pt x="5" y="20"/>
                    <a:pt x="7" y="0"/>
                  </a:cubicBezTo>
                </a:path>
              </a:pathLst>
            </a:custGeom>
            <a:solidFill>
              <a:srgbClr val="3A5FB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38" name="Google Shape;638;p16"/>
            <p:cNvSpPr/>
            <p:nvPr/>
          </p:nvSpPr>
          <p:spPr>
            <a:xfrm>
              <a:off x="9429750" y="1512888"/>
              <a:ext cx="46038" cy="319088"/>
            </a:xfrm>
            <a:custGeom>
              <a:rect b="b" l="l" r="r" t="t"/>
              <a:pathLst>
                <a:path extrusionOk="0" h="75" w="11">
                  <a:moveTo>
                    <a:pt x="11" y="0"/>
                  </a:moveTo>
                  <a:cubicBezTo>
                    <a:pt x="8" y="20"/>
                    <a:pt x="4" y="47"/>
                    <a:pt x="0" y="75"/>
                  </a:cubicBezTo>
                  <a:cubicBezTo>
                    <a:pt x="0" y="75"/>
                    <a:pt x="0" y="75"/>
                    <a:pt x="0" y="75"/>
                  </a:cubicBezTo>
                  <a:cubicBezTo>
                    <a:pt x="4" y="47"/>
                    <a:pt x="8" y="20"/>
                    <a:pt x="11" y="0"/>
                  </a:cubicBezTo>
                  <a:cubicBezTo>
                    <a:pt x="11" y="0"/>
                    <a:pt x="11" y="0"/>
                    <a:pt x="11" y="0"/>
                  </a:cubicBezTo>
                </a:path>
              </a:pathLst>
            </a:custGeom>
            <a:solidFill>
              <a:srgbClr val="4767B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39" name="Google Shape;639;p16"/>
            <p:cNvSpPr/>
            <p:nvPr/>
          </p:nvSpPr>
          <p:spPr>
            <a:xfrm>
              <a:off x="9356725" y="1503363"/>
              <a:ext cx="119063" cy="566738"/>
            </a:xfrm>
            <a:custGeom>
              <a:rect b="b" l="l" r="r" t="t"/>
              <a:pathLst>
                <a:path extrusionOk="0" h="133" w="28">
                  <a:moveTo>
                    <a:pt x="22" y="0"/>
                  </a:moveTo>
                  <a:cubicBezTo>
                    <a:pt x="16" y="0"/>
                    <a:pt x="10" y="6"/>
                    <a:pt x="6" y="24"/>
                  </a:cubicBezTo>
                  <a:cubicBezTo>
                    <a:pt x="0" y="54"/>
                    <a:pt x="3" y="95"/>
                    <a:pt x="10" y="133"/>
                  </a:cubicBezTo>
                  <a:cubicBezTo>
                    <a:pt x="12" y="116"/>
                    <a:pt x="15" y="96"/>
                    <a:pt x="17" y="77"/>
                  </a:cubicBezTo>
                  <a:cubicBezTo>
                    <a:pt x="21" y="49"/>
                    <a:pt x="25" y="22"/>
                    <a:pt x="28" y="2"/>
                  </a:cubicBezTo>
                  <a:cubicBezTo>
                    <a:pt x="26" y="0"/>
                    <a:pt x="24" y="0"/>
                    <a:pt x="22" y="0"/>
                  </a:cubicBezTo>
                </a:path>
              </a:pathLst>
            </a:custGeom>
            <a:solidFill>
              <a:srgbClr val="1B23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40" name="Google Shape;640;p16"/>
            <p:cNvSpPr/>
            <p:nvPr/>
          </p:nvSpPr>
          <p:spPr>
            <a:xfrm>
              <a:off x="8918575" y="989013"/>
              <a:ext cx="331788" cy="430213"/>
            </a:xfrm>
            <a:custGeom>
              <a:rect b="b" l="l" r="r" t="t"/>
              <a:pathLst>
                <a:path extrusionOk="0" h="101" w="78">
                  <a:moveTo>
                    <a:pt x="7" y="78"/>
                  </a:moveTo>
                  <a:cubicBezTo>
                    <a:pt x="28" y="74"/>
                    <a:pt x="32" y="61"/>
                    <a:pt x="30" y="47"/>
                  </a:cubicBezTo>
                  <a:cubicBezTo>
                    <a:pt x="30" y="43"/>
                    <a:pt x="29" y="40"/>
                    <a:pt x="28" y="36"/>
                  </a:cubicBezTo>
                  <a:cubicBezTo>
                    <a:pt x="54" y="15"/>
                    <a:pt x="54" y="15"/>
                    <a:pt x="54" y="15"/>
                  </a:cubicBezTo>
                  <a:cubicBezTo>
                    <a:pt x="73" y="0"/>
                    <a:pt x="73" y="0"/>
                    <a:pt x="73" y="0"/>
                  </a:cubicBezTo>
                  <a:cubicBezTo>
                    <a:pt x="68" y="23"/>
                    <a:pt x="63" y="64"/>
                    <a:pt x="78" y="80"/>
                  </a:cubicBezTo>
                  <a:cubicBezTo>
                    <a:pt x="78" y="80"/>
                    <a:pt x="65" y="101"/>
                    <a:pt x="30" y="98"/>
                  </a:cubicBezTo>
                  <a:cubicBezTo>
                    <a:pt x="0" y="96"/>
                    <a:pt x="7" y="78"/>
                    <a:pt x="7" y="78"/>
                  </a:cubicBezTo>
                </a:path>
              </a:pathLst>
            </a:custGeom>
            <a:solidFill>
              <a:srgbClr val="FFC3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41" name="Google Shape;641;p16"/>
            <p:cNvSpPr/>
            <p:nvPr/>
          </p:nvSpPr>
          <p:spPr>
            <a:xfrm>
              <a:off x="9058275" y="1384301"/>
              <a:ext cx="77788" cy="55563"/>
            </a:xfrm>
            <a:custGeom>
              <a:rect b="b" l="l" r="r" t="t"/>
              <a:pathLst>
                <a:path extrusionOk="0" h="35" w="49">
                  <a:moveTo>
                    <a:pt x="16" y="0"/>
                  </a:moveTo>
                  <a:lnTo>
                    <a:pt x="0" y="17"/>
                  </a:lnTo>
                  <a:lnTo>
                    <a:pt x="49" y="35"/>
                  </a:lnTo>
                  <a:lnTo>
                    <a:pt x="43" y="17"/>
                  </a:lnTo>
                  <a:lnTo>
                    <a:pt x="16" y="0"/>
                  </a:lnTo>
                  <a:close/>
                </a:path>
              </a:pathLst>
            </a:custGeom>
            <a:solidFill>
              <a:srgbClr val="E0E0E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42" name="Google Shape;642;p16"/>
            <p:cNvSpPr/>
            <p:nvPr/>
          </p:nvSpPr>
          <p:spPr>
            <a:xfrm>
              <a:off x="9083675" y="1300163"/>
              <a:ext cx="212725" cy="177800"/>
            </a:xfrm>
            <a:custGeom>
              <a:rect b="b" l="l" r="r" t="t"/>
              <a:pathLst>
                <a:path extrusionOk="0" h="42" w="50">
                  <a:moveTo>
                    <a:pt x="14" y="42"/>
                  </a:moveTo>
                  <a:cubicBezTo>
                    <a:pt x="14" y="42"/>
                    <a:pt x="7" y="24"/>
                    <a:pt x="0" y="20"/>
                  </a:cubicBezTo>
                  <a:cubicBezTo>
                    <a:pt x="24" y="14"/>
                    <a:pt x="35" y="0"/>
                    <a:pt x="35" y="0"/>
                  </a:cubicBezTo>
                  <a:cubicBezTo>
                    <a:pt x="46" y="5"/>
                    <a:pt x="46" y="5"/>
                    <a:pt x="46" y="5"/>
                  </a:cubicBezTo>
                  <a:cubicBezTo>
                    <a:pt x="46" y="5"/>
                    <a:pt x="50" y="26"/>
                    <a:pt x="14" y="42"/>
                  </a:cubicBezTo>
                  <a:close/>
                </a:path>
              </a:pathLst>
            </a:custGeom>
            <a:solidFill>
              <a:srgbClr val="F5F5F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43" name="Google Shape;643;p16"/>
            <p:cNvSpPr/>
            <p:nvPr/>
          </p:nvSpPr>
          <p:spPr>
            <a:xfrm>
              <a:off x="8977313" y="1381126"/>
              <a:ext cx="80963" cy="33338"/>
            </a:xfrm>
            <a:custGeom>
              <a:rect b="b" l="l" r="r" t="t"/>
              <a:pathLst>
                <a:path extrusionOk="0" h="21" w="51">
                  <a:moveTo>
                    <a:pt x="41" y="0"/>
                  </a:moveTo>
                  <a:lnTo>
                    <a:pt x="51" y="19"/>
                  </a:lnTo>
                  <a:lnTo>
                    <a:pt x="0" y="21"/>
                  </a:lnTo>
                  <a:lnTo>
                    <a:pt x="11" y="5"/>
                  </a:lnTo>
                  <a:lnTo>
                    <a:pt x="41" y="0"/>
                  </a:lnTo>
                  <a:close/>
                </a:path>
              </a:pathLst>
            </a:custGeom>
            <a:solidFill>
              <a:srgbClr val="E0E0E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44" name="Google Shape;644;p16"/>
            <p:cNvSpPr/>
            <p:nvPr/>
          </p:nvSpPr>
          <p:spPr>
            <a:xfrm>
              <a:off x="8870950" y="1304926"/>
              <a:ext cx="171450" cy="152400"/>
            </a:xfrm>
            <a:custGeom>
              <a:rect b="b" l="l" r="r" t="t"/>
              <a:pathLst>
                <a:path extrusionOk="0" h="36" w="40">
                  <a:moveTo>
                    <a:pt x="15" y="36"/>
                  </a:moveTo>
                  <a:cubicBezTo>
                    <a:pt x="15" y="36"/>
                    <a:pt x="25" y="25"/>
                    <a:pt x="40" y="18"/>
                  </a:cubicBezTo>
                  <a:cubicBezTo>
                    <a:pt x="29" y="15"/>
                    <a:pt x="29" y="0"/>
                    <a:pt x="29" y="0"/>
                  </a:cubicBezTo>
                  <a:cubicBezTo>
                    <a:pt x="18" y="2"/>
                    <a:pt x="18" y="2"/>
                    <a:pt x="18" y="2"/>
                  </a:cubicBezTo>
                  <a:cubicBezTo>
                    <a:pt x="18" y="2"/>
                    <a:pt x="0" y="20"/>
                    <a:pt x="15" y="36"/>
                  </a:cubicBezTo>
                  <a:close/>
                </a:path>
              </a:pathLst>
            </a:custGeom>
            <a:solidFill>
              <a:srgbClr val="F5F5F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45" name="Google Shape;645;p16"/>
            <p:cNvSpPr/>
            <p:nvPr/>
          </p:nvSpPr>
          <p:spPr>
            <a:xfrm>
              <a:off x="9093200" y="1052513"/>
              <a:ext cx="55563" cy="47625"/>
            </a:xfrm>
            <a:custGeom>
              <a:rect b="b" l="l" r="r" t="t"/>
              <a:pathLst>
                <a:path extrusionOk="0" h="30" w="35">
                  <a:moveTo>
                    <a:pt x="35" y="0"/>
                  </a:moveTo>
                  <a:lnTo>
                    <a:pt x="0" y="30"/>
                  </a:lnTo>
                  <a:lnTo>
                    <a:pt x="0" y="30"/>
                  </a:lnTo>
                  <a:lnTo>
                    <a:pt x="35" y="0"/>
                  </a:lnTo>
                  <a:lnTo>
                    <a:pt x="35" y="0"/>
                  </a:lnTo>
                  <a:close/>
                </a:path>
              </a:pathLst>
            </a:custGeom>
            <a:solidFill>
              <a:srgbClr val="426D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46" name="Google Shape;646;p16"/>
            <p:cNvSpPr/>
            <p:nvPr/>
          </p:nvSpPr>
          <p:spPr>
            <a:xfrm>
              <a:off x="9093200" y="1052513"/>
              <a:ext cx="55563" cy="47625"/>
            </a:xfrm>
            <a:custGeom>
              <a:rect b="b" l="l" r="r" t="t"/>
              <a:pathLst>
                <a:path extrusionOk="0" h="30" w="35">
                  <a:moveTo>
                    <a:pt x="35" y="0"/>
                  </a:moveTo>
                  <a:lnTo>
                    <a:pt x="0" y="30"/>
                  </a:lnTo>
                  <a:lnTo>
                    <a:pt x="0" y="30"/>
                  </a:lnTo>
                  <a:lnTo>
                    <a:pt x="35" y="0"/>
                  </a:lnTo>
                  <a:lnTo>
                    <a:pt x="35"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47" name="Google Shape;647;p16"/>
            <p:cNvSpPr/>
            <p:nvPr/>
          </p:nvSpPr>
          <p:spPr>
            <a:xfrm>
              <a:off x="9037638" y="1100138"/>
              <a:ext cx="55563" cy="42863"/>
            </a:xfrm>
            <a:custGeom>
              <a:rect b="b" l="l" r="r" t="t"/>
              <a:pathLst>
                <a:path extrusionOk="0" h="10" w="13">
                  <a:moveTo>
                    <a:pt x="13" y="0"/>
                  </a:moveTo>
                  <a:cubicBezTo>
                    <a:pt x="13" y="0"/>
                    <a:pt x="13" y="0"/>
                    <a:pt x="13" y="0"/>
                  </a:cubicBezTo>
                  <a:cubicBezTo>
                    <a:pt x="0" y="10"/>
                    <a:pt x="0" y="10"/>
                    <a:pt x="0" y="10"/>
                  </a:cubicBezTo>
                  <a:cubicBezTo>
                    <a:pt x="0" y="10"/>
                    <a:pt x="0" y="10"/>
                    <a:pt x="0" y="10"/>
                  </a:cubicBezTo>
                  <a:cubicBezTo>
                    <a:pt x="13" y="0"/>
                    <a:pt x="13" y="0"/>
                    <a:pt x="13" y="0"/>
                  </a:cubicBezTo>
                </a:path>
              </a:pathLst>
            </a:custGeom>
            <a:solidFill>
              <a:srgbClr val="5176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48" name="Google Shape;648;p16"/>
            <p:cNvSpPr/>
            <p:nvPr/>
          </p:nvSpPr>
          <p:spPr>
            <a:xfrm>
              <a:off x="9037638" y="1052513"/>
              <a:ext cx="114300" cy="136525"/>
            </a:xfrm>
            <a:custGeom>
              <a:rect b="b" l="l" r="r" t="t"/>
              <a:pathLst>
                <a:path extrusionOk="0" h="32" w="27">
                  <a:moveTo>
                    <a:pt x="26" y="0"/>
                  </a:moveTo>
                  <a:cubicBezTo>
                    <a:pt x="26" y="0"/>
                    <a:pt x="26" y="0"/>
                    <a:pt x="26" y="0"/>
                  </a:cubicBezTo>
                  <a:cubicBezTo>
                    <a:pt x="13" y="11"/>
                    <a:pt x="13" y="11"/>
                    <a:pt x="13" y="11"/>
                  </a:cubicBezTo>
                  <a:cubicBezTo>
                    <a:pt x="0" y="21"/>
                    <a:pt x="0" y="21"/>
                    <a:pt x="0" y="21"/>
                  </a:cubicBezTo>
                  <a:cubicBezTo>
                    <a:pt x="1" y="25"/>
                    <a:pt x="2" y="28"/>
                    <a:pt x="2" y="32"/>
                  </a:cubicBezTo>
                  <a:cubicBezTo>
                    <a:pt x="12" y="30"/>
                    <a:pt x="25" y="20"/>
                    <a:pt x="26" y="10"/>
                  </a:cubicBezTo>
                  <a:cubicBezTo>
                    <a:pt x="27" y="6"/>
                    <a:pt x="27" y="3"/>
                    <a:pt x="26" y="0"/>
                  </a:cubicBezTo>
                </a:path>
              </a:pathLst>
            </a:custGeom>
            <a:solidFill>
              <a:srgbClr val="CC9C9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49" name="Google Shape;649;p16"/>
            <p:cNvSpPr/>
            <p:nvPr/>
          </p:nvSpPr>
          <p:spPr>
            <a:xfrm>
              <a:off x="8867775" y="611188"/>
              <a:ext cx="169863" cy="314325"/>
            </a:xfrm>
            <a:custGeom>
              <a:rect b="b" l="l" r="r" t="t"/>
              <a:pathLst>
                <a:path extrusionOk="0" h="74" w="40">
                  <a:moveTo>
                    <a:pt x="9" y="21"/>
                  </a:moveTo>
                  <a:cubicBezTo>
                    <a:pt x="0" y="32"/>
                    <a:pt x="1" y="73"/>
                    <a:pt x="20" y="74"/>
                  </a:cubicBezTo>
                  <a:cubicBezTo>
                    <a:pt x="40" y="74"/>
                    <a:pt x="26" y="0"/>
                    <a:pt x="9" y="21"/>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50" name="Google Shape;650;p16"/>
            <p:cNvSpPr/>
            <p:nvPr/>
          </p:nvSpPr>
          <p:spPr>
            <a:xfrm>
              <a:off x="8867775" y="593726"/>
              <a:ext cx="407988" cy="617538"/>
            </a:xfrm>
            <a:custGeom>
              <a:rect b="b" l="l" r="r" t="t"/>
              <a:pathLst>
                <a:path extrusionOk="0" h="145" w="96">
                  <a:moveTo>
                    <a:pt x="94" y="55"/>
                  </a:moveTo>
                  <a:cubicBezTo>
                    <a:pt x="92" y="86"/>
                    <a:pt x="92" y="104"/>
                    <a:pt x="76" y="120"/>
                  </a:cubicBezTo>
                  <a:cubicBezTo>
                    <a:pt x="53" y="145"/>
                    <a:pt x="14" y="131"/>
                    <a:pt x="7" y="100"/>
                  </a:cubicBezTo>
                  <a:cubicBezTo>
                    <a:pt x="0" y="72"/>
                    <a:pt x="5" y="25"/>
                    <a:pt x="35" y="13"/>
                  </a:cubicBezTo>
                  <a:cubicBezTo>
                    <a:pt x="65" y="0"/>
                    <a:pt x="96" y="23"/>
                    <a:pt x="94" y="55"/>
                  </a:cubicBezTo>
                  <a:close/>
                </a:path>
              </a:pathLst>
            </a:custGeom>
            <a:solidFill>
              <a:srgbClr val="FFC3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51" name="Google Shape;651;p16"/>
            <p:cNvSpPr/>
            <p:nvPr/>
          </p:nvSpPr>
          <p:spPr>
            <a:xfrm>
              <a:off x="9118600" y="682626"/>
              <a:ext cx="369888" cy="361950"/>
            </a:xfrm>
            <a:custGeom>
              <a:rect b="b" l="l" r="r" t="t"/>
              <a:pathLst>
                <a:path extrusionOk="0" h="85" w="87">
                  <a:moveTo>
                    <a:pt x="19" y="8"/>
                  </a:moveTo>
                  <a:cubicBezTo>
                    <a:pt x="0" y="27"/>
                    <a:pt x="25" y="41"/>
                    <a:pt x="15" y="52"/>
                  </a:cubicBezTo>
                  <a:cubicBezTo>
                    <a:pt x="34" y="61"/>
                    <a:pt x="27" y="69"/>
                    <a:pt x="27" y="69"/>
                  </a:cubicBezTo>
                  <a:cubicBezTo>
                    <a:pt x="27" y="69"/>
                    <a:pt x="24" y="76"/>
                    <a:pt x="27" y="85"/>
                  </a:cubicBezTo>
                  <a:cubicBezTo>
                    <a:pt x="48" y="80"/>
                    <a:pt x="87" y="10"/>
                    <a:pt x="44" y="0"/>
                  </a:cubicBezTo>
                  <a:cubicBezTo>
                    <a:pt x="19" y="11"/>
                    <a:pt x="19" y="8"/>
                    <a:pt x="19" y="8"/>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52" name="Google Shape;652;p16"/>
            <p:cNvSpPr/>
            <p:nvPr/>
          </p:nvSpPr>
          <p:spPr>
            <a:xfrm>
              <a:off x="8855075" y="538163"/>
              <a:ext cx="496888" cy="247650"/>
            </a:xfrm>
            <a:custGeom>
              <a:rect b="b" l="l" r="r" t="t"/>
              <a:pathLst>
                <a:path extrusionOk="0" h="58" w="117">
                  <a:moveTo>
                    <a:pt x="89" y="56"/>
                  </a:moveTo>
                  <a:cubicBezTo>
                    <a:pt x="71" y="58"/>
                    <a:pt x="47" y="50"/>
                    <a:pt x="33" y="42"/>
                  </a:cubicBezTo>
                  <a:cubicBezTo>
                    <a:pt x="18" y="35"/>
                    <a:pt x="16" y="49"/>
                    <a:pt x="21" y="53"/>
                  </a:cubicBezTo>
                  <a:cubicBezTo>
                    <a:pt x="12" y="53"/>
                    <a:pt x="0" y="46"/>
                    <a:pt x="3" y="30"/>
                  </a:cubicBezTo>
                  <a:cubicBezTo>
                    <a:pt x="6" y="15"/>
                    <a:pt x="26" y="0"/>
                    <a:pt x="54" y="13"/>
                  </a:cubicBezTo>
                  <a:cubicBezTo>
                    <a:pt x="73" y="22"/>
                    <a:pt x="98" y="10"/>
                    <a:pt x="107" y="21"/>
                  </a:cubicBezTo>
                  <a:cubicBezTo>
                    <a:pt x="117" y="31"/>
                    <a:pt x="102" y="54"/>
                    <a:pt x="89" y="56"/>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53" name="Google Shape;653;p16"/>
            <p:cNvSpPr/>
            <p:nvPr/>
          </p:nvSpPr>
          <p:spPr>
            <a:xfrm>
              <a:off x="9288463" y="588963"/>
              <a:ext cx="98425" cy="128588"/>
            </a:xfrm>
            <a:custGeom>
              <a:rect b="b" l="l" r="r" t="t"/>
              <a:pathLst>
                <a:path extrusionOk="0" h="30" w="23">
                  <a:moveTo>
                    <a:pt x="0" y="23"/>
                  </a:moveTo>
                  <a:cubicBezTo>
                    <a:pt x="12" y="22"/>
                    <a:pt x="13" y="14"/>
                    <a:pt x="9" y="0"/>
                  </a:cubicBezTo>
                  <a:cubicBezTo>
                    <a:pt x="23" y="19"/>
                    <a:pt x="18" y="25"/>
                    <a:pt x="9" y="30"/>
                  </a:cubicBezTo>
                  <a:cubicBezTo>
                    <a:pt x="1" y="27"/>
                    <a:pt x="0" y="23"/>
                    <a:pt x="0" y="23"/>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54" name="Google Shape;654;p16"/>
            <p:cNvSpPr/>
            <p:nvPr/>
          </p:nvSpPr>
          <p:spPr>
            <a:xfrm>
              <a:off x="9194800" y="857251"/>
              <a:ext cx="119063" cy="144463"/>
            </a:xfrm>
            <a:custGeom>
              <a:rect b="b" l="l" r="r" t="t"/>
              <a:pathLst>
                <a:path extrusionOk="0" h="34" w="28">
                  <a:moveTo>
                    <a:pt x="25" y="17"/>
                  </a:moveTo>
                  <a:cubicBezTo>
                    <a:pt x="22" y="23"/>
                    <a:pt x="17" y="28"/>
                    <a:pt x="11" y="30"/>
                  </a:cubicBezTo>
                  <a:cubicBezTo>
                    <a:pt x="4" y="34"/>
                    <a:pt x="0" y="27"/>
                    <a:pt x="2" y="18"/>
                  </a:cubicBezTo>
                  <a:cubicBezTo>
                    <a:pt x="4" y="11"/>
                    <a:pt x="10" y="0"/>
                    <a:pt x="18" y="0"/>
                  </a:cubicBezTo>
                  <a:cubicBezTo>
                    <a:pt x="25" y="0"/>
                    <a:pt x="28" y="9"/>
                    <a:pt x="25" y="17"/>
                  </a:cubicBezTo>
                  <a:close/>
                </a:path>
              </a:pathLst>
            </a:custGeom>
            <a:solidFill>
              <a:srgbClr val="FFC3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55" name="Google Shape;655;p16"/>
            <p:cNvSpPr/>
            <p:nvPr/>
          </p:nvSpPr>
          <p:spPr>
            <a:xfrm>
              <a:off x="9032875" y="844551"/>
              <a:ext cx="25400" cy="42863"/>
            </a:xfrm>
            <a:custGeom>
              <a:rect b="b" l="l" r="r" t="t"/>
              <a:pathLst>
                <a:path extrusionOk="0" h="10" w="6">
                  <a:moveTo>
                    <a:pt x="6" y="5"/>
                  </a:moveTo>
                  <a:cubicBezTo>
                    <a:pt x="6" y="8"/>
                    <a:pt x="4" y="10"/>
                    <a:pt x="3" y="10"/>
                  </a:cubicBezTo>
                  <a:cubicBezTo>
                    <a:pt x="1" y="10"/>
                    <a:pt x="0" y="8"/>
                    <a:pt x="0" y="5"/>
                  </a:cubicBezTo>
                  <a:cubicBezTo>
                    <a:pt x="0" y="3"/>
                    <a:pt x="1" y="0"/>
                    <a:pt x="3" y="0"/>
                  </a:cubicBezTo>
                  <a:cubicBezTo>
                    <a:pt x="5" y="0"/>
                    <a:pt x="6" y="2"/>
                    <a:pt x="6" y="5"/>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56" name="Google Shape;656;p16"/>
            <p:cNvSpPr/>
            <p:nvPr/>
          </p:nvSpPr>
          <p:spPr>
            <a:xfrm>
              <a:off x="8910638" y="849313"/>
              <a:ext cx="25400" cy="38100"/>
            </a:xfrm>
            <a:prstGeom prst="ellipse">
              <a:avLst/>
            </a:pr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57" name="Google Shape;657;p16"/>
            <p:cNvSpPr/>
            <p:nvPr/>
          </p:nvSpPr>
          <p:spPr>
            <a:xfrm>
              <a:off x="8931275" y="869951"/>
              <a:ext cx="50800" cy="111125"/>
            </a:xfrm>
            <a:custGeom>
              <a:rect b="b" l="l" r="r" t="t"/>
              <a:pathLst>
                <a:path extrusionOk="0" h="26" w="12">
                  <a:moveTo>
                    <a:pt x="12" y="0"/>
                  </a:moveTo>
                  <a:cubicBezTo>
                    <a:pt x="12" y="0"/>
                    <a:pt x="6" y="15"/>
                    <a:pt x="0" y="22"/>
                  </a:cubicBezTo>
                  <a:cubicBezTo>
                    <a:pt x="4" y="26"/>
                    <a:pt x="12" y="24"/>
                    <a:pt x="12" y="24"/>
                  </a:cubicBezTo>
                  <a:lnTo>
                    <a:pt x="12" y="0"/>
                  </a:lnTo>
                  <a:close/>
                </a:path>
              </a:pathLst>
            </a:custGeom>
            <a:solidFill>
              <a:srgbClr val="ED847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58" name="Google Shape;658;p16"/>
            <p:cNvSpPr/>
            <p:nvPr/>
          </p:nvSpPr>
          <p:spPr>
            <a:xfrm>
              <a:off x="9007475" y="958851"/>
              <a:ext cx="80963" cy="42863"/>
            </a:xfrm>
            <a:custGeom>
              <a:rect b="b" l="l" r="r" t="t"/>
              <a:pathLst>
                <a:path extrusionOk="0" h="10" w="19">
                  <a:moveTo>
                    <a:pt x="4" y="10"/>
                  </a:moveTo>
                  <a:cubicBezTo>
                    <a:pt x="14" y="9"/>
                    <a:pt x="19" y="2"/>
                    <a:pt x="19" y="1"/>
                  </a:cubicBezTo>
                  <a:cubicBezTo>
                    <a:pt x="19" y="0"/>
                    <a:pt x="19" y="0"/>
                    <a:pt x="19" y="0"/>
                  </a:cubicBezTo>
                  <a:cubicBezTo>
                    <a:pt x="18" y="1"/>
                    <a:pt x="18" y="1"/>
                    <a:pt x="18" y="1"/>
                  </a:cubicBezTo>
                  <a:cubicBezTo>
                    <a:pt x="17" y="1"/>
                    <a:pt x="12" y="9"/>
                    <a:pt x="1" y="9"/>
                  </a:cubicBezTo>
                  <a:cubicBezTo>
                    <a:pt x="1" y="9"/>
                    <a:pt x="0" y="9"/>
                    <a:pt x="0" y="9"/>
                  </a:cubicBezTo>
                  <a:cubicBezTo>
                    <a:pt x="0" y="10"/>
                    <a:pt x="1" y="10"/>
                    <a:pt x="1" y="10"/>
                  </a:cubicBezTo>
                  <a:cubicBezTo>
                    <a:pt x="2" y="10"/>
                    <a:pt x="3" y="10"/>
                    <a:pt x="4" y="10"/>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59" name="Google Shape;659;p16"/>
            <p:cNvSpPr/>
            <p:nvPr/>
          </p:nvSpPr>
          <p:spPr>
            <a:xfrm>
              <a:off x="9063038" y="785813"/>
              <a:ext cx="60325" cy="38100"/>
            </a:xfrm>
            <a:custGeom>
              <a:rect b="b" l="l" r="r" t="t"/>
              <a:pathLst>
                <a:path extrusionOk="0" h="9" w="14">
                  <a:moveTo>
                    <a:pt x="13" y="9"/>
                  </a:moveTo>
                  <a:cubicBezTo>
                    <a:pt x="13" y="9"/>
                    <a:pt x="13" y="9"/>
                    <a:pt x="13" y="9"/>
                  </a:cubicBezTo>
                  <a:cubicBezTo>
                    <a:pt x="14" y="8"/>
                    <a:pt x="14" y="7"/>
                    <a:pt x="14" y="7"/>
                  </a:cubicBezTo>
                  <a:cubicBezTo>
                    <a:pt x="9" y="0"/>
                    <a:pt x="2" y="0"/>
                    <a:pt x="2" y="0"/>
                  </a:cubicBezTo>
                  <a:cubicBezTo>
                    <a:pt x="1" y="0"/>
                    <a:pt x="0" y="1"/>
                    <a:pt x="0" y="2"/>
                  </a:cubicBezTo>
                  <a:cubicBezTo>
                    <a:pt x="0" y="3"/>
                    <a:pt x="1" y="3"/>
                    <a:pt x="2" y="3"/>
                  </a:cubicBezTo>
                  <a:cubicBezTo>
                    <a:pt x="2" y="3"/>
                    <a:pt x="7" y="3"/>
                    <a:pt x="11" y="8"/>
                  </a:cubicBezTo>
                  <a:cubicBezTo>
                    <a:pt x="12" y="9"/>
                    <a:pt x="12" y="9"/>
                    <a:pt x="13" y="9"/>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60" name="Google Shape;660;p16"/>
            <p:cNvSpPr/>
            <p:nvPr/>
          </p:nvSpPr>
          <p:spPr>
            <a:xfrm>
              <a:off x="8880475" y="781051"/>
              <a:ext cx="55563" cy="46038"/>
            </a:xfrm>
            <a:custGeom>
              <a:rect b="b" l="l" r="r" t="t"/>
              <a:pathLst>
                <a:path extrusionOk="0" h="11" w="13">
                  <a:moveTo>
                    <a:pt x="2" y="11"/>
                  </a:moveTo>
                  <a:cubicBezTo>
                    <a:pt x="2" y="11"/>
                    <a:pt x="3" y="11"/>
                    <a:pt x="3" y="10"/>
                  </a:cubicBezTo>
                  <a:cubicBezTo>
                    <a:pt x="6" y="4"/>
                    <a:pt x="11" y="3"/>
                    <a:pt x="11" y="3"/>
                  </a:cubicBezTo>
                  <a:cubicBezTo>
                    <a:pt x="12" y="3"/>
                    <a:pt x="13" y="3"/>
                    <a:pt x="12" y="2"/>
                  </a:cubicBezTo>
                  <a:cubicBezTo>
                    <a:pt x="12" y="1"/>
                    <a:pt x="12" y="0"/>
                    <a:pt x="11" y="0"/>
                  </a:cubicBezTo>
                  <a:cubicBezTo>
                    <a:pt x="11" y="0"/>
                    <a:pt x="11" y="0"/>
                    <a:pt x="11" y="0"/>
                  </a:cubicBezTo>
                  <a:cubicBezTo>
                    <a:pt x="10" y="1"/>
                    <a:pt x="4" y="2"/>
                    <a:pt x="0" y="9"/>
                  </a:cubicBezTo>
                  <a:cubicBezTo>
                    <a:pt x="0" y="10"/>
                    <a:pt x="0" y="11"/>
                    <a:pt x="1" y="11"/>
                  </a:cubicBezTo>
                  <a:lnTo>
                    <a:pt x="2" y="11"/>
                  </a:ln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61" name="Google Shape;661;p16"/>
            <p:cNvSpPr/>
            <p:nvPr/>
          </p:nvSpPr>
          <p:spPr>
            <a:xfrm>
              <a:off x="9217025" y="1330326"/>
              <a:ext cx="479425" cy="1003300"/>
            </a:xfrm>
            <a:custGeom>
              <a:rect b="b" l="l" r="r" t="t"/>
              <a:pathLst>
                <a:path extrusionOk="0" h="236" w="113">
                  <a:moveTo>
                    <a:pt x="68" y="20"/>
                  </a:moveTo>
                  <a:cubicBezTo>
                    <a:pt x="73" y="30"/>
                    <a:pt x="77" y="40"/>
                    <a:pt x="81" y="50"/>
                  </a:cubicBezTo>
                  <a:cubicBezTo>
                    <a:pt x="85" y="60"/>
                    <a:pt x="89" y="70"/>
                    <a:pt x="92" y="80"/>
                  </a:cubicBezTo>
                  <a:cubicBezTo>
                    <a:pt x="99" y="101"/>
                    <a:pt x="105" y="122"/>
                    <a:pt x="109" y="144"/>
                  </a:cubicBezTo>
                  <a:cubicBezTo>
                    <a:pt x="110" y="149"/>
                    <a:pt x="111" y="155"/>
                    <a:pt x="112" y="160"/>
                  </a:cubicBezTo>
                  <a:cubicBezTo>
                    <a:pt x="112" y="165"/>
                    <a:pt x="112" y="165"/>
                    <a:pt x="112" y="165"/>
                  </a:cubicBezTo>
                  <a:cubicBezTo>
                    <a:pt x="112" y="167"/>
                    <a:pt x="112" y="167"/>
                    <a:pt x="112" y="167"/>
                  </a:cubicBezTo>
                  <a:cubicBezTo>
                    <a:pt x="113" y="168"/>
                    <a:pt x="113" y="168"/>
                    <a:pt x="113" y="168"/>
                  </a:cubicBezTo>
                  <a:cubicBezTo>
                    <a:pt x="113" y="169"/>
                    <a:pt x="113" y="169"/>
                    <a:pt x="113" y="169"/>
                  </a:cubicBezTo>
                  <a:cubicBezTo>
                    <a:pt x="113" y="173"/>
                    <a:pt x="113" y="177"/>
                    <a:pt x="113" y="182"/>
                  </a:cubicBezTo>
                  <a:cubicBezTo>
                    <a:pt x="112" y="190"/>
                    <a:pt x="109" y="200"/>
                    <a:pt x="104" y="207"/>
                  </a:cubicBezTo>
                  <a:cubicBezTo>
                    <a:pt x="99" y="215"/>
                    <a:pt x="92" y="220"/>
                    <a:pt x="85" y="224"/>
                  </a:cubicBezTo>
                  <a:cubicBezTo>
                    <a:pt x="79" y="228"/>
                    <a:pt x="72" y="231"/>
                    <a:pt x="66" y="232"/>
                  </a:cubicBezTo>
                  <a:cubicBezTo>
                    <a:pt x="60" y="234"/>
                    <a:pt x="54" y="235"/>
                    <a:pt x="48" y="236"/>
                  </a:cubicBezTo>
                  <a:cubicBezTo>
                    <a:pt x="42" y="236"/>
                    <a:pt x="36" y="236"/>
                    <a:pt x="30" y="236"/>
                  </a:cubicBezTo>
                  <a:cubicBezTo>
                    <a:pt x="24" y="236"/>
                    <a:pt x="19" y="235"/>
                    <a:pt x="13" y="234"/>
                  </a:cubicBezTo>
                  <a:cubicBezTo>
                    <a:pt x="5" y="233"/>
                    <a:pt x="0" y="226"/>
                    <a:pt x="1" y="218"/>
                  </a:cubicBezTo>
                  <a:cubicBezTo>
                    <a:pt x="2" y="213"/>
                    <a:pt x="7" y="208"/>
                    <a:pt x="12" y="207"/>
                  </a:cubicBezTo>
                  <a:cubicBezTo>
                    <a:pt x="13" y="207"/>
                    <a:pt x="13" y="207"/>
                    <a:pt x="13" y="207"/>
                  </a:cubicBezTo>
                  <a:cubicBezTo>
                    <a:pt x="17" y="206"/>
                    <a:pt x="23" y="205"/>
                    <a:pt x="27" y="204"/>
                  </a:cubicBezTo>
                  <a:cubicBezTo>
                    <a:pt x="32" y="202"/>
                    <a:pt x="36" y="201"/>
                    <a:pt x="40" y="199"/>
                  </a:cubicBezTo>
                  <a:cubicBezTo>
                    <a:pt x="49" y="196"/>
                    <a:pt x="56" y="192"/>
                    <a:pt x="61" y="188"/>
                  </a:cubicBezTo>
                  <a:cubicBezTo>
                    <a:pt x="63" y="186"/>
                    <a:pt x="64" y="184"/>
                    <a:pt x="64" y="183"/>
                  </a:cubicBezTo>
                  <a:cubicBezTo>
                    <a:pt x="64" y="182"/>
                    <a:pt x="64" y="180"/>
                    <a:pt x="64" y="179"/>
                  </a:cubicBezTo>
                  <a:cubicBezTo>
                    <a:pt x="64" y="178"/>
                    <a:pt x="64" y="177"/>
                    <a:pt x="63" y="175"/>
                  </a:cubicBezTo>
                  <a:cubicBezTo>
                    <a:pt x="62" y="169"/>
                    <a:pt x="62" y="169"/>
                    <a:pt x="62" y="169"/>
                  </a:cubicBezTo>
                  <a:cubicBezTo>
                    <a:pt x="61" y="164"/>
                    <a:pt x="60" y="160"/>
                    <a:pt x="59" y="155"/>
                  </a:cubicBezTo>
                  <a:cubicBezTo>
                    <a:pt x="56" y="146"/>
                    <a:pt x="53" y="136"/>
                    <a:pt x="50" y="127"/>
                  </a:cubicBezTo>
                  <a:cubicBezTo>
                    <a:pt x="47" y="117"/>
                    <a:pt x="44" y="108"/>
                    <a:pt x="40" y="99"/>
                  </a:cubicBezTo>
                  <a:cubicBezTo>
                    <a:pt x="37" y="89"/>
                    <a:pt x="33" y="80"/>
                    <a:pt x="29" y="70"/>
                  </a:cubicBezTo>
                  <a:cubicBezTo>
                    <a:pt x="25" y="61"/>
                    <a:pt x="22" y="52"/>
                    <a:pt x="18" y="43"/>
                  </a:cubicBezTo>
                  <a:cubicBezTo>
                    <a:pt x="18" y="42"/>
                    <a:pt x="18" y="42"/>
                    <a:pt x="18" y="42"/>
                  </a:cubicBezTo>
                  <a:cubicBezTo>
                    <a:pt x="12" y="28"/>
                    <a:pt x="18" y="12"/>
                    <a:pt x="32" y="6"/>
                  </a:cubicBezTo>
                  <a:cubicBezTo>
                    <a:pt x="46" y="0"/>
                    <a:pt x="62" y="6"/>
                    <a:pt x="68" y="20"/>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62" name="Google Shape;662;p16"/>
            <p:cNvSpPr/>
            <p:nvPr/>
          </p:nvSpPr>
          <p:spPr>
            <a:xfrm>
              <a:off x="9139238" y="2244726"/>
              <a:ext cx="217488" cy="96838"/>
            </a:xfrm>
            <a:custGeom>
              <a:rect b="b" l="l" r="r" t="t"/>
              <a:pathLst>
                <a:path extrusionOk="0" h="23" w="51">
                  <a:moveTo>
                    <a:pt x="18" y="4"/>
                  </a:moveTo>
                  <a:cubicBezTo>
                    <a:pt x="0" y="12"/>
                    <a:pt x="0" y="12"/>
                    <a:pt x="0" y="12"/>
                  </a:cubicBezTo>
                  <a:cubicBezTo>
                    <a:pt x="31" y="23"/>
                    <a:pt x="31" y="23"/>
                    <a:pt x="31" y="23"/>
                  </a:cubicBezTo>
                  <a:cubicBezTo>
                    <a:pt x="31" y="23"/>
                    <a:pt x="51" y="16"/>
                    <a:pt x="41" y="5"/>
                  </a:cubicBezTo>
                  <a:cubicBezTo>
                    <a:pt x="36" y="3"/>
                    <a:pt x="36" y="3"/>
                    <a:pt x="36" y="3"/>
                  </a:cubicBezTo>
                  <a:cubicBezTo>
                    <a:pt x="27" y="0"/>
                    <a:pt x="22" y="1"/>
                    <a:pt x="18" y="4"/>
                  </a:cubicBezTo>
                  <a:close/>
                </a:path>
              </a:pathLst>
            </a:custGeom>
            <a:solidFill>
              <a:srgbClr val="FFC3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63" name="Google Shape;663;p16"/>
            <p:cNvSpPr/>
            <p:nvPr/>
          </p:nvSpPr>
          <p:spPr>
            <a:xfrm>
              <a:off x="9110663" y="2295526"/>
              <a:ext cx="160338" cy="106363"/>
            </a:xfrm>
            <a:custGeom>
              <a:rect b="b" l="l" r="r" t="t"/>
              <a:pathLst>
                <a:path extrusionOk="0" h="25" w="38">
                  <a:moveTo>
                    <a:pt x="9" y="22"/>
                  </a:moveTo>
                  <a:cubicBezTo>
                    <a:pt x="23" y="24"/>
                    <a:pt x="23" y="24"/>
                    <a:pt x="23" y="24"/>
                  </a:cubicBezTo>
                  <a:cubicBezTo>
                    <a:pt x="27" y="25"/>
                    <a:pt x="31" y="23"/>
                    <a:pt x="33" y="19"/>
                  </a:cubicBezTo>
                  <a:cubicBezTo>
                    <a:pt x="38" y="11"/>
                    <a:pt x="38" y="11"/>
                    <a:pt x="38" y="11"/>
                  </a:cubicBezTo>
                  <a:cubicBezTo>
                    <a:pt x="7" y="0"/>
                    <a:pt x="7" y="0"/>
                    <a:pt x="7" y="0"/>
                  </a:cubicBezTo>
                  <a:cubicBezTo>
                    <a:pt x="3" y="8"/>
                    <a:pt x="3" y="8"/>
                    <a:pt x="3" y="8"/>
                  </a:cubicBezTo>
                  <a:cubicBezTo>
                    <a:pt x="0" y="14"/>
                    <a:pt x="3" y="20"/>
                    <a:pt x="9" y="22"/>
                  </a:cubicBezTo>
                  <a:close/>
                </a:path>
              </a:pathLst>
            </a:custGeom>
            <a:solidFill>
              <a:srgbClr val="FFC3B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grpSp>
      <p:sp>
        <p:nvSpPr>
          <p:cNvPr id="664" name="Google Shape;664;p16"/>
          <p:cNvSpPr txBox="1"/>
          <p:nvPr/>
        </p:nvSpPr>
        <p:spPr>
          <a:xfrm>
            <a:off x="1104900" y="1333022"/>
            <a:ext cx="4563529" cy="1015663"/>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1" i="0" lang="es-ES" sz="6000" u="none" cap="none" strike="noStrike">
                <a:solidFill>
                  <a:schemeClr val="dk1"/>
                </a:solidFill>
                <a:latin typeface="Poppins"/>
                <a:ea typeface="Poppins"/>
                <a:cs typeface="Poppins"/>
                <a:sym typeface="Poppins"/>
              </a:rPr>
              <a:t>Clase 02</a:t>
            </a:r>
            <a:endParaRPr b="0" i="0" sz="1400" u="none" cap="none" strike="noStrike">
              <a:solidFill>
                <a:srgbClr val="000000"/>
              </a:solidFill>
              <a:latin typeface="Arial"/>
              <a:ea typeface="Arial"/>
              <a:cs typeface="Arial"/>
              <a:sym typeface="Arial"/>
            </a:endParaRPr>
          </a:p>
        </p:txBody>
      </p:sp>
      <p:sp>
        <p:nvSpPr>
          <p:cNvPr id="665" name="Google Shape;665;p16"/>
          <p:cNvSpPr txBox="1"/>
          <p:nvPr/>
        </p:nvSpPr>
        <p:spPr>
          <a:xfrm>
            <a:off x="1104900" y="929147"/>
            <a:ext cx="1193596" cy="301621"/>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Programación</a:t>
            </a:r>
            <a:endParaRPr b="0" i="0" sz="1400" u="none" cap="none" strike="noStrike">
              <a:solidFill>
                <a:srgbClr val="000000"/>
              </a:solidFill>
              <a:latin typeface="Arial"/>
              <a:ea typeface="Arial"/>
              <a:cs typeface="Arial"/>
              <a:sym typeface="Arial"/>
            </a:endParaRPr>
          </a:p>
        </p:txBody>
      </p:sp>
      <p:grpSp>
        <p:nvGrpSpPr>
          <p:cNvPr id="666" name="Google Shape;666;p16"/>
          <p:cNvGrpSpPr/>
          <p:nvPr/>
        </p:nvGrpSpPr>
        <p:grpSpPr>
          <a:xfrm>
            <a:off x="1067655" y="3842795"/>
            <a:ext cx="3235325" cy="1826757"/>
            <a:chOff x="1067655" y="3842795"/>
            <a:chExt cx="3235325" cy="1826757"/>
          </a:xfrm>
        </p:grpSpPr>
        <p:sp>
          <p:nvSpPr>
            <p:cNvPr id="667" name="Google Shape;667;p16"/>
            <p:cNvSpPr/>
            <p:nvPr/>
          </p:nvSpPr>
          <p:spPr>
            <a:xfrm>
              <a:off x="1067655" y="3842795"/>
              <a:ext cx="3235325" cy="1826757"/>
            </a:xfrm>
            <a:prstGeom prst="roundRect">
              <a:avLst>
                <a:gd fmla="val 12488" name="adj"/>
              </a:avLst>
            </a:prstGeom>
            <a:solidFill>
              <a:schemeClr val="lt1"/>
            </a:solidFill>
            <a:ln>
              <a:noFill/>
            </a:ln>
            <a:effectLst>
              <a:outerShdw blurRad="254000" rotWithShape="0" algn="ctr" dir="5400000" dist="127000">
                <a:srgbClr val="000000">
                  <a:alpha val="9411"/>
                </a:srgbClr>
              </a:outerShdw>
            </a:effectLst>
          </p:spPr>
          <p:txBody>
            <a:bodyPr anchorCtr="0" anchor="b" bIns="180000" lIns="216000" spcFirstLastPara="1" rIns="91425" wrap="square" tIns="45700">
              <a:noAutofit/>
            </a:bodyPr>
            <a:lstStyle/>
            <a:p>
              <a:pPr indent="0" lvl="0" marL="0" marR="0" rtl="0" algn="l">
                <a:lnSpc>
                  <a:spcPct val="120000"/>
                </a:lnSpc>
                <a:spcBef>
                  <a:spcPts val="0"/>
                </a:spcBef>
                <a:spcAft>
                  <a:spcPts val="0"/>
                </a:spcAft>
                <a:buClr>
                  <a:srgbClr val="000000"/>
                </a:buClr>
                <a:buSzPts val="1600"/>
                <a:buFont typeface="Arial"/>
                <a:buNone/>
              </a:pPr>
              <a:r>
                <a:rPr b="1" i="0" lang="es-ES" sz="1600" u="none" cap="none" strike="noStrike">
                  <a:solidFill>
                    <a:schemeClr val="dk1"/>
                  </a:solidFill>
                  <a:latin typeface="Poppins"/>
                  <a:ea typeface="Poppins"/>
                  <a:cs typeface="Poppins"/>
                  <a:sym typeface="Poppins"/>
                </a:rPr>
                <a:t>Elementos básicos de la programación</a:t>
              </a:r>
              <a:endParaRPr b="1" i="0" sz="1600" u="none" cap="none" strike="noStrike">
                <a:solidFill>
                  <a:schemeClr val="dk1"/>
                </a:solidFill>
                <a:latin typeface="Poppins"/>
                <a:ea typeface="Poppins"/>
                <a:cs typeface="Poppins"/>
                <a:sym typeface="Poppins"/>
              </a:endParaRPr>
            </a:p>
          </p:txBody>
        </p:sp>
        <p:sp>
          <p:nvSpPr>
            <p:cNvPr id="668" name="Google Shape;668;p16"/>
            <p:cNvSpPr txBox="1"/>
            <p:nvPr/>
          </p:nvSpPr>
          <p:spPr>
            <a:xfrm>
              <a:off x="1211178" y="3857269"/>
              <a:ext cx="981038" cy="1200329"/>
            </a:xfrm>
            <a:prstGeom prst="rect">
              <a:avLst/>
            </a:prstGeom>
            <a:noFill/>
            <a:ln>
              <a:noFill/>
            </a:ln>
          </p:spPr>
          <p:txBody>
            <a:bodyPr anchorCtr="0" anchor="t" bIns="91425" lIns="0" spcFirstLastPara="1" rIns="0" wrap="square" tIns="0">
              <a:spAutoFit/>
            </a:bodyPr>
            <a:lstStyle/>
            <a:p>
              <a:pPr indent="0" lvl="0" marL="0" marR="0" rtl="0" algn="ctr">
                <a:lnSpc>
                  <a:spcPct val="120000"/>
                </a:lnSpc>
                <a:spcBef>
                  <a:spcPts val="0"/>
                </a:spcBef>
                <a:spcAft>
                  <a:spcPts val="0"/>
                </a:spcAft>
                <a:buClr>
                  <a:srgbClr val="00C0FF"/>
                </a:buClr>
                <a:buSzPts val="6000"/>
                <a:buFont typeface="Poppins"/>
                <a:buNone/>
              </a:pPr>
              <a:r>
                <a:rPr b="1" i="0" lang="es-ES" sz="6000" u="none" cap="none" strike="noStrike">
                  <a:solidFill>
                    <a:srgbClr val="00C0FF"/>
                  </a:solidFill>
                  <a:latin typeface="Poppins"/>
                  <a:ea typeface="Poppins"/>
                  <a:cs typeface="Poppins"/>
                  <a:sym typeface="Poppins"/>
                </a:rPr>
                <a:t>U2</a:t>
              </a:r>
              <a:endParaRPr b="0" i="0" sz="14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p14:reveal dir="l"/>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7"/>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Tipos de datos</a:t>
            </a:r>
            <a:endParaRPr/>
          </a:p>
        </p:txBody>
      </p:sp>
      <p:sp>
        <p:nvSpPr>
          <p:cNvPr id="674" name="Google Shape;674;p17"/>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675" name="Google Shape;675;p17"/>
          <p:cNvSpPr/>
          <p:nvPr/>
        </p:nvSpPr>
        <p:spPr>
          <a:xfrm>
            <a:off x="1104899" y="1883121"/>
            <a:ext cx="9783818" cy="3950119"/>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Existen diferentes tipos de datos que te ayudarán a resolver una infinidad de problemas. Los básicos son:</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2000"/>
              <a:buFont typeface="Arial"/>
              <a:buNone/>
            </a:pPr>
            <a:r>
              <a:rPr b="1" i="0" lang="es-ES" sz="2000" u="none" cap="none" strike="noStrike">
                <a:solidFill>
                  <a:schemeClr val="dk1"/>
                </a:solidFill>
                <a:latin typeface="Poppins"/>
                <a:ea typeface="Poppins"/>
                <a:cs typeface="Poppins"/>
                <a:sym typeface="Poppins"/>
              </a:rPr>
              <a:t>Numéricos</a:t>
            </a:r>
            <a:endParaRPr b="0" i="0" sz="1400" u="none" cap="none" strike="noStrike">
              <a:solidFill>
                <a:srgbClr val="000000"/>
              </a:solidFill>
              <a:latin typeface="Arial"/>
              <a:ea typeface="Arial"/>
              <a:cs typeface="Arial"/>
              <a:sym typeface="Arial"/>
            </a:endParaRPr>
          </a:p>
          <a:p>
            <a:pPr indent="0" lvl="1" marL="457200" marR="0" rtl="0" algn="l">
              <a:lnSpc>
                <a:spcPct val="120000"/>
              </a:lnSpc>
              <a:spcBef>
                <a:spcPts val="100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Números enteros (</a:t>
            </a:r>
            <a:r>
              <a:rPr b="1" i="0" lang="es-ES" sz="2000" u="none" cap="none" strike="noStrike">
                <a:solidFill>
                  <a:schemeClr val="accent1"/>
                </a:solidFill>
                <a:latin typeface="Poppins"/>
                <a:ea typeface="Poppins"/>
                <a:cs typeface="Poppins"/>
                <a:sym typeface="Poppins"/>
              </a:rPr>
              <a:t>int</a:t>
            </a:r>
            <a:r>
              <a:rPr b="0" i="0" lang="es-ES" sz="2000" u="none" cap="none" strike="noStrike">
                <a:solidFill>
                  <a:schemeClr val="dk1"/>
                </a:solidFill>
                <a:latin typeface="Poppins"/>
                <a:ea typeface="Poppins"/>
                <a:cs typeface="Poppins"/>
                <a:sym typeface="Poppins"/>
              </a:rPr>
              <a:t>)</a:t>
            </a:r>
            <a:endParaRPr b="0" i="0" sz="1400" u="none" cap="none" strike="noStrike">
              <a:solidFill>
                <a:srgbClr val="000000"/>
              </a:solidFill>
              <a:latin typeface="Arial"/>
              <a:ea typeface="Arial"/>
              <a:cs typeface="Arial"/>
              <a:sym typeface="Arial"/>
            </a:endParaRPr>
          </a:p>
          <a:p>
            <a:pPr indent="0" lvl="1" marL="457200" marR="0" rtl="0" algn="l">
              <a:lnSpc>
                <a:spcPct val="120000"/>
              </a:lnSpc>
              <a:spcBef>
                <a:spcPts val="100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Números de punto flotante (</a:t>
            </a:r>
            <a:r>
              <a:rPr b="1" i="0" lang="es-ES" sz="2000" u="none" cap="none" strike="noStrike">
                <a:solidFill>
                  <a:schemeClr val="accent1"/>
                </a:solidFill>
                <a:latin typeface="Poppins"/>
                <a:ea typeface="Poppins"/>
                <a:cs typeface="Poppins"/>
                <a:sym typeface="Poppins"/>
              </a:rPr>
              <a:t>float</a:t>
            </a:r>
            <a:r>
              <a:rPr b="0" i="0" lang="es-ES" sz="2000" u="none" cap="none" strike="noStrike">
                <a:solidFill>
                  <a:schemeClr val="dk1"/>
                </a:solidFill>
                <a:latin typeface="Poppins"/>
                <a:ea typeface="Poppins"/>
                <a:cs typeface="Poppins"/>
                <a:sym typeface="Poppins"/>
              </a:rPr>
              <a: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2000"/>
              <a:buFont typeface="Arial"/>
              <a:buNone/>
            </a:pPr>
            <a:r>
              <a:rPr b="1" i="0" lang="es-ES" sz="2000" u="none" cap="none" strike="noStrike">
                <a:solidFill>
                  <a:schemeClr val="dk1"/>
                </a:solidFill>
                <a:latin typeface="Poppins"/>
                <a:ea typeface="Poppins"/>
                <a:cs typeface="Poppins"/>
                <a:sym typeface="Poppins"/>
              </a:rPr>
              <a:t>Booleanos</a:t>
            </a:r>
            <a:r>
              <a:rPr b="0" i="0" lang="es-ES" sz="2000" u="none" cap="none" strike="noStrike">
                <a:solidFill>
                  <a:schemeClr val="dk1"/>
                </a:solidFill>
                <a:latin typeface="Poppins"/>
                <a:ea typeface="Poppins"/>
                <a:cs typeface="Poppins"/>
                <a:sym typeface="Poppins"/>
              </a:rPr>
              <a:t> (</a:t>
            </a:r>
            <a:r>
              <a:rPr b="1" i="0" lang="es-ES" sz="2000" u="none" cap="none" strike="noStrike">
                <a:solidFill>
                  <a:schemeClr val="accent1"/>
                </a:solidFill>
                <a:latin typeface="Poppins"/>
                <a:ea typeface="Poppins"/>
                <a:cs typeface="Poppins"/>
                <a:sym typeface="Poppins"/>
              </a:rPr>
              <a:t>bool</a:t>
            </a:r>
            <a:r>
              <a:rPr b="0" i="0" lang="es-ES" sz="2000" u="none" cap="none" strike="noStrike">
                <a:solidFill>
                  <a:schemeClr val="dk1"/>
                </a:solidFill>
                <a:latin typeface="Poppins"/>
                <a:ea typeface="Poppins"/>
                <a:cs typeface="Poppins"/>
                <a:sym typeface="Poppins"/>
              </a:rPr>
              <a: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2000"/>
              <a:buFont typeface="Arial"/>
              <a:buNone/>
            </a:pPr>
            <a:r>
              <a:rPr b="1" i="0" lang="es-ES" sz="2000" u="none" cap="none" strike="noStrike">
                <a:solidFill>
                  <a:schemeClr val="dk1"/>
                </a:solidFill>
                <a:latin typeface="Poppins"/>
                <a:ea typeface="Poppins"/>
                <a:cs typeface="Poppins"/>
                <a:sym typeface="Poppins"/>
              </a:rPr>
              <a:t>Textos </a:t>
            </a:r>
            <a:r>
              <a:rPr b="0" i="0" lang="es-ES" sz="2000" u="none" cap="none" strike="noStrike">
                <a:solidFill>
                  <a:schemeClr val="dk1"/>
                </a:solidFill>
                <a:latin typeface="Poppins"/>
                <a:ea typeface="Poppins"/>
                <a:cs typeface="Poppins"/>
                <a:sym typeface="Poppins"/>
              </a:rPr>
              <a:t>(</a:t>
            </a:r>
            <a:r>
              <a:rPr b="1" i="0" lang="es-ES" sz="2000" u="none" cap="none" strike="noStrike">
                <a:solidFill>
                  <a:schemeClr val="accent1"/>
                </a:solidFill>
                <a:latin typeface="Poppins"/>
                <a:ea typeface="Poppins"/>
                <a:cs typeface="Poppins"/>
                <a:sym typeface="Poppins"/>
              </a:rPr>
              <a:t>str</a:t>
            </a:r>
            <a:r>
              <a:rPr b="0" i="0" lang="es-ES" sz="2000" u="none" cap="none" strike="noStrike">
                <a:solidFill>
                  <a:schemeClr val="dk1"/>
                </a:solidFill>
                <a:latin typeface="Poppins"/>
                <a:ea typeface="Poppins"/>
                <a:cs typeface="Poppins"/>
                <a:sym typeface="Poppins"/>
              </a:rPr>
              <a:t>)</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reveal dir="l"/>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8"/>
          <p:cNvSpPr txBox="1"/>
          <p:nvPr>
            <p:ph type="title"/>
          </p:nvPr>
        </p:nvSpPr>
        <p:spPr>
          <a:xfrm>
            <a:off x="1104900" y="1054205"/>
            <a:ext cx="4770383"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Enteros </a:t>
            </a:r>
            <a:r>
              <a:rPr b="0" lang="es-ES"/>
              <a:t>(</a:t>
            </a:r>
            <a:r>
              <a:rPr lang="es-ES"/>
              <a:t>INT</a:t>
            </a:r>
            <a:r>
              <a:rPr b="0" lang="es-ES"/>
              <a:t>)</a:t>
            </a:r>
            <a:endParaRPr/>
          </a:p>
        </p:txBody>
      </p:sp>
      <p:sp>
        <p:nvSpPr>
          <p:cNvPr id="681" name="Google Shape;681;p18"/>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682" name="Google Shape;682;p18"/>
          <p:cNvSpPr/>
          <p:nvPr/>
        </p:nvSpPr>
        <p:spPr>
          <a:xfrm>
            <a:off x="1104899" y="1883121"/>
            <a:ext cx="4770384" cy="2499693"/>
          </a:xfrm>
          <a:prstGeom prst="roundRect">
            <a:avLst>
              <a:gd fmla="val 12973" name="adj"/>
            </a:avLst>
          </a:prstGeom>
          <a:solidFill>
            <a:srgbClr val="FFFFFF"/>
          </a:solidFill>
          <a:ln>
            <a:noFill/>
          </a:ln>
        </p:spPr>
        <p:txBody>
          <a:bodyPr anchorCtr="1" anchor="ctr" bIns="0" lIns="0" spcFirstLastPara="1" rIns="3600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Los números  enteros pertenecen al conjunto del mismo nombre (ℤ)</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60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- 1, 0 , 5</a:t>
            </a:r>
            <a:endParaRPr b="0" i="0" sz="1400" u="none" cap="none" strike="noStrike">
              <a:solidFill>
                <a:srgbClr val="000000"/>
              </a:solidFill>
              <a:latin typeface="Arial"/>
              <a:ea typeface="Arial"/>
              <a:cs typeface="Arial"/>
              <a:sym typeface="Arial"/>
            </a:endParaRPr>
          </a:p>
        </p:txBody>
      </p:sp>
      <p:sp>
        <p:nvSpPr>
          <p:cNvPr id="683" name="Google Shape;683;p18"/>
          <p:cNvSpPr txBox="1"/>
          <p:nvPr/>
        </p:nvSpPr>
        <p:spPr>
          <a:xfrm>
            <a:off x="6316718" y="1041067"/>
            <a:ext cx="4671189" cy="682625"/>
          </a:xfrm>
          <a:prstGeom prst="rect">
            <a:avLst/>
          </a:prstGeom>
          <a:noFill/>
          <a:ln>
            <a:noFill/>
          </a:ln>
        </p:spPr>
        <p:txBody>
          <a:bodyPr anchorCtr="0" anchor="ctr" bIns="45700" lIns="0" spcFirstLastPara="1" rIns="91425" wrap="square" tIns="91425">
            <a:normAutofit fontScale="92500"/>
          </a:bodyPr>
          <a:lstStyle/>
          <a:p>
            <a:pPr indent="0" lvl="0" marL="0" marR="0" rtl="0" algn="l">
              <a:lnSpc>
                <a:spcPct val="90000"/>
              </a:lnSpc>
              <a:spcBef>
                <a:spcPts val="0"/>
              </a:spcBef>
              <a:spcAft>
                <a:spcPts val="0"/>
              </a:spcAft>
              <a:buClr>
                <a:schemeClr val="dk1"/>
              </a:buClr>
              <a:buSzPct val="108108"/>
              <a:buFont typeface="Poppins"/>
              <a:buNone/>
            </a:pPr>
            <a:r>
              <a:rPr b="1" i="0" lang="es-ES" sz="3200" u="none" cap="none" strike="noStrike">
                <a:solidFill>
                  <a:schemeClr val="dk1"/>
                </a:solidFill>
                <a:latin typeface="Poppins"/>
                <a:ea typeface="Poppins"/>
                <a:cs typeface="Poppins"/>
                <a:sym typeface="Poppins"/>
              </a:rPr>
              <a:t>Punto Flotante (FLOAT)</a:t>
            </a:r>
            <a:endParaRPr b="0" i="0" sz="1400" u="none" cap="none" strike="noStrike">
              <a:solidFill>
                <a:srgbClr val="000000"/>
              </a:solidFill>
              <a:latin typeface="Arial"/>
              <a:ea typeface="Arial"/>
              <a:cs typeface="Arial"/>
              <a:sym typeface="Arial"/>
            </a:endParaRPr>
          </a:p>
        </p:txBody>
      </p:sp>
      <p:sp>
        <p:nvSpPr>
          <p:cNvPr id="684" name="Google Shape;684;p18"/>
          <p:cNvSpPr/>
          <p:nvPr/>
        </p:nvSpPr>
        <p:spPr>
          <a:xfrm>
            <a:off x="6316719" y="1869983"/>
            <a:ext cx="4671189" cy="2499693"/>
          </a:xfrm>
          <a:prstGeom prst="roundRect">
            <a:avLst>
              <a:gd fmla="val 12973" name="adj"/>
            </a:avLst>
          </a:prstGeom>
          <a:solidFill>
            <a:srgbClr val="FFFFFF"/>
          </a:solidFill>
          <a:ln>
            <a:noFill/>
          </a:ln>
        </p:spPr>
        <p:txBody>
          <a:bodyPr anchorCtr="1" anchor="ctr" bIns="0" lIns="288000" spcFirstLastPara="1" rIns="2880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Los números de punto flotante pertenecen al conjunto de los reales (ℝ)</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60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2.3, π , -4.5</a:t>
            </a:r>
            <a:endParaRPr b="0" i="0" sz="1400" u="none" cap="none" strike="noStrike">
              <a:solidFill>
                <a:srgbClr val="000000"/>
              </a:solidFill>
              <a:latin typeface="Arial"/>
              <a:ea typeface="Arial"/>
              <a:cs typeface="Arial"/>
              <a:sym typeface="Arial"/>
            </a:endParaRPr>
          </a:p>
        </p:txBody>
      </p:sp>
      <p:grpSp>
        <p:nvGrpSpPr>
          <p:cNvPr id="685" name="Google Shape;685;p18"/>
          <p:cNvGrpSpPr/>
          <p:nvPr/>
        </p:nvGrpSpPr>
        <p:grpSpPr>
          <a:xfrm>
            <a:off x="6788329" y="3929756"/>
            <a:ext cx="1348935" cy="245659"/>
            <a:chOff x="6788329" y="3929756"/>
            <a:chExt cx="1348935" cy="245659"/>
          </a:xfrm>
        </p:grpSpPr>
        <p:grpSp>
          <p:nvGrpSpPr>
            <p:cNvPr id="686" name="Google Shape;686;p18"/>
            <p:cNvGrpSpPr/>
            <p:nvPr/>
          </p:nvGrpSpPr>
          <p:grpSpPr>
            <a:xfrm rot="9559601">
              <a:off x="6813662" y="3974484"/>
              <a:ext cx="175718" cy="175566"/>
              <a:chOff x="6170613" y="1512888"/>
              <a:chExt cx="1838325" cy="1836738"/>
            </a:xfrm>
          </p:grpSpPr>
          <p:sp>
            <p:nvSpPr>
              <p:cNvPr id="687" name="Google Shape;687;p18"/>
              <p:cNvSpPr/>
              <p:nvPr/>
            </p:nvSpPr>
            <p:spPr>
              <a:xfrm>
                <a:off x="6473825" y="1512888"/>
                <a:ext cx="1535113" cy="1535113"/>
              </a:xfrm>
              <a:custGeom>
                <a:rect b="b" l="l" r="r" t="t"/>
                <a:pathLst>
                  <a:path extrusionOk="0" h="407" w="407">
                    <a:moveTo>
                      <a:pt x="396" y="197"/>
                    </a:moveTo>
                    <a:cubicBezTo>
                      <a:pt x="210" y="11"/>
                      <a:pt x="210" y="11"/>
                      <a:pt x="210" y="11"/>
                    </a:cubicBezTo>
                    <a:cubicBezTo>
                      <a:pt x="199" y="0"/>
                      <a:pt x="181" y="0"/>
                      <a:pt x="170" y="11"/>
                    </a:cubicBezTo>
                    <a:cubicBezTo>
                      <a:pt x="11" y="170"/>
                      <a:pt x="11" y="170"/>
                      <a:pt x="11" y="170"/>
                    </a:cubicBezTo>
                    <a:cubicBezTo>
                      <a:pt x="0" y="181"/>
                      <a:pt x="0" y="199"/>
                      <a:pt x="11" y="210"/>
                    </a:cubicBezTo>
                    <a:cubicBezTo>
                      <a:pt x="197" y="396"/>
                      <a:pt x="197" y="396"/>
                      <a:pt x="197" y="396"/>
                    </a:cubicBezTo>
                    <a:cubicBezTo>
                      <a:pt x="208" y="407"/>
                      <a:pt x="226" y="407"/>
                      <a:pt x="237" y="396"/>
                    </a:cubicBezTo>
                    <a:cubicBezTo>
                      <a:pt x="396" y="237"/>
                      <a:pt x="396" y="237"/>
                      <a:pt x="396" y="237"/>
                    </a:cubicBezTo>
                    <a:cubicBezTo>
                      <a:pt x="407" y="226"/>
                      <a:pt x="407" y="208"/>
                      <a:pt x="396" y="197"/>
                    </a:cubicBezTo>
                    <a:close/>
                  </a:path>
                </a:pathLst>
              </a:custGeom>
              <a:solidFill>
                <a:schemeClr val="accent1"/>
              </a:solidFill>
              <a:ln>
                <a:noFill/>
              </a:ln>
              <a:effectLst>
                <a:outerShdw blurRad="381000" rotWithShape="0" algn="ctr" dir="5400000" dist="127000">
                  <a:srgbClr val="000000">
                    <a:alpha val="2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88" name="Google Shape;688;p18"/>
              <p:cNvSpPr/>
              <p:nvPr/>
            </p:nvSpPr>
            <p:spPr>
              <a:xfrm>
                <a:off x="6170613" y="1617663"/>
                <a:ext cx="1736725" cy="1731963"/>
              </a:xfrm>
              <a:custGeom>
                <a:rect b="b" l="l" r="r" t="t"/>
                <a:pathLst>
                  <a:path extrusionOk="0" h="459" w="460">
                    <a:moveTo>
                      <a:pt x="434" y="390"/>
                    </a:moveTo>
                    <a:cubicBezTo>
                      <a:pt x="69" y="25"/>
                      <a:pt x="69" y="25"/>
                      <a:pt x="69" y="25"/>
                    </a:cubicBezTo>
                    <a:cubicBezTo>
                      <a:pt x="44" y="0"/>
                      <a:pt x="0" y="18"/>
                      <a:pt x="0" y="54"/>
                    </a:cubicBezTo>
                    <a:cubicBezTo>
                      <a:pt x="0" y="419"/>
                      <a:pt x="0" y="419"/>
                      <a:pt x="0" y="419"/>
                    </a:cubicBezTo>
                    <a:cubicBezTo>
                      <a:pt x="0" y="441"/>
                      <a:pt x="18" y="459"/>
                      <a:pt x="40" y="459"/>
                    </a:cubicBezTo>
                    <a:cubicBezTo>
                      <a:pt x="406" y="459"/>
                      <a:pt x="406" y="459"/>
                      <a:pt x="406" y="459"/>
                    </a:cubicBezTo>
                    <a:cubicBezTo>
                      <a:pt x="442" y="459"/>
                      <a:pt x="460" y="416"/>
                      <a:pt x="434" y="390"/>
                    </a:cubicBezTo>
                    <a:close/>
                  </a:path>
                </a:pathLst>
              </a:custGeom>
              <a:solidFill>
                <a:schemeClr val="accent1"/>
              </a:solidFill>
              <a:ln>
                <a:noFill/>
              </a:ln>
              <a:effectLst>
                <a:outerShdw blurRad="381000" rotWithShape="0" algn="ctr" dir="5400000" dist="127000">
                  <a:srgbClr val="000000">
                    <a:alpha val="2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grpSp>
        <p:grpSp>
          <p:nvGrpSpPr>
            <p:cNvPr id="689" name="Google Shape;689;p18"/>
            <p:cNvGrpSpPr/>
            <p:nvPr/>
          </p:nvGrpSpPr>
          <p:grpSpPr>
            <a:xfrm rot="6876255">
              <a:off x="7933012" y="3958403"/>
              <a:ext cx="175718" cy="175566"/>
              <a:chOff x="6170613" y="1512888"/>
              <a:chExt cx="1838325" cy="1836738"/>
            </a:xfrm>
          </p:grpSpPr>
          <p:sp>
            <p:nvSpPr>
              <p:cNvPr id="690" name="Google Shape;690;p18"/>
              <p:cNvSpPr/>
              <p:nvPr/>
            </p:nvSpPr>
            <p:spPr>
              <a:xfrm>
                <a:off x="6473825" y="1512888"/>
                <a:ext cx="1535113" cy="1535113"/>
              </a:xfrm>
              <a:custGeom>
                <a:rect b="b" l="l" r="r" t="t"/>
                <a:pathLst>
                  <a:path extrusionOk="0" h="407" w="407">
                    <a:moveTo>
                      <a:pt x="396" y="197"/>
                    </a:moveTo>
                    <a:cubicBezTo>
                      <a:pt x="210" y="11"/>
                      <a:pt x="210" y="11"/>
                      <a:pt x="210" y="11"/>
                    </a:cubicBezTo>
                    <a:cubicBezTo>
                      <a:pt x="199" y="0"/>
                      <a:pt x="181" y="0"/>
                      <a:pt x="170" y="11"/>
                    </a:cubicBezTo>
                    <a:cubicBezTo>
                      <a:pt x="11" y="170"/>
                      <a:pt x="11" y="170"/>
                      <a:pt x="11" y="170"/>
                    </a:cubicBezTo>
                    <a:cubicBezTo>
                      <a:pt x="0" y="181"/>
                      <a:pt x="0" y="199"/>
                      <a:pt x="11" y="210"/>
                    </a:cubicBezTo>
                    <a:cubicBezTo>
                      <a:pt x="197" y="396"/>
                      <a:pt x="197" y="396"/>
                      <a:pt x="197" y="396"/>
                    </a:cubicBezTo>
                    <a:cubicBezTo>
                      <a:pt x="208" y="407"/>
                      <a:pt x="226" y="407"/>
                      <a:pt x="237" y="396"/>
                    </a:cubicBezTo>
                    <a:cubicBezTo>
                      <a:pt x="396" y="237"/>
                      <a:pt x="396" y="237"/>
                      <a:pt x="396" y="237"/>
                    </a:cubicBezTo>
                    <a:cubicBezTo>
                      <a:pt x="407" y="226"/>
                      <a:pt x="407" y="208"/>
                      <a:pt x="396" y="197"/>
                    </a:cubicBezTo>
                    <a:close/>
                  </a:path>
                </a:pathLst>
              </a:custGeom>
              <a:solidFill>
                <a:schemeClr val="accent1"/>
              </a:solidFill>
              <a:ln>
                <a:noFill/>
              </a:ln>
              <a:effectLst>
                <a:outerShdw blurRad="381000" rotWithShape="0" algn="ctr" dir="5400000" dist="127000">
                  <a:srgbClr val="000000">
                    <a:alpha val="2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691" name="Google Shape;691;p18"/>
              <p:cNvSpPr/>
              <p:nvPr/>
            </p:nvSpPr>
            <p:spPr>
              <a:xfrm>
                <a:off x="6170613" y="1617663"/>
                <a:ext cx="1736725" cy="1731963"/>
              </a:xfrm>
              <a:custGeom>
                <a:rect b="b" l="l" r="r" t="t"/>
                <a:pathLst>
                  <a:path extrusionOk="0" h="459" w="460">
                    <a:moveTo>
                      <a:pt x="434" y="390"/>
                    </a:moveTo>
                    <a:cubicBezTo>
                      <a:pt x="69" y="25"/>
                      <a:pt x="69" y="25"/>
                      <a:pt x="69" y="25"/>
                    </a:cubicBezTo>
                    <a:cubicBezTo>
                      <a:pt x="44" y="0"/>
                      <a:pt x="0" y="18"/>
                      <a:pt x="0" y="54"/>
                    </a:cubicBezTo>
                    <a:cubicBezTo>
                      <a:pt x="0" y="419"/>
                      <a:pt x="0" y="419"/>
                      <a:pt x="0" y="419"/>
                    </a:cubicBezTo>
                    <a:cubicBezTo>
                      <a:pt x="0" y="441"/>
                      <a:pt x="18" y="459"/>
                      <a:pt x="40" y="459"/>
                    </a:cubicBezTo>
                    <a:cubicBezTo>
                      <a:pt x="406" y="459"/>
                      <a:pt x="406" y="459"/>
                      <a:pt x="406" y="459"/>
                    </a:cubicBezTo>
                    <a:cubicBezTo>
                      <a:pt x="442" y="459"/>
                      <a:pt x="460" y="416"/>
                      <a:pt x="434" y="390"/>
                    </a:cubicBezTo>
                    <a:close/>
                  </a:path>
                </a:pathLst>
              </a:custGeom>
              <a:solidFill>
                <a:schemeClr val="accent1"/>
              </a:solidFill>
              <a:ln>
                <a:noFill/>
              </a:ln>
              <a:effectLst>
                <a:outerShdw blurRad="381000" rotWithShape="0" algn="ctr" dir="5400000" dist="127000">
                  <a:srgbClr val="000000">
                    <a:alpha val="2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grpSp>
      </p:grpSp>
      <p:sp>
        <p:nvSpPr>
          <p:cNvPr id="692" name="Google Shape;692;p18"/>
          <p:cNvSpPr/>
          <p:nvPr/>
        </p:nvSpPr>
        <p:spPr>
          <a:xfrm>
            <a:off x="1104899" y="4573830"/>
            <a:ext cx="9883008" cy="1332435"/>
          </a:xfrm>
          <a:prstGeom prst="roundRect">
            <a:avLst>
              <a:gd fmla="val 19018" name="adj"/>
            </a:avLst>
          </a:prstGeom>
          <a:solidFill>
            <a:schemeClr val="lt1"/>
          </a:solidFill>
          <a:ln>
            <a:noFill/>
          </a:ln>
          <a:effectLst>
            <a:outerShdw blurRad="381000" rotWithShape="0" algn="ctr" dir="5400000" dist="127000">
              <a:srgbClr val="000000">
                <a:alpha val="29411"/>
              </a:srgbClr>
            </a:outerShdw>
          </a:effectLst>
        </p:spPr>
        <p:txBody>
          <a:bodyPr anchorCtr="0" anchor="ctr" bIns="0" lIns="360000" spcFirstLastPara="1" rIns="360000" wrap="square" tIns="0">
            <a:noAutofit/>
          </a:bodyPr>
          <a:lstStyle/>
          <a:p>
            <a:pPr indent="0" lvl="0" marL="0" marR="0" rtl="0" algn="ctr">
              <a:lnSpc>
                <a:spcPct val="120000"/>
              </a:lnSpc>
              <a:spcBef>
                <a:spcPts val="0"/>
              </a:spcBef>
              <a:spcAft>
                <a:spcPts val="0"/>
              </a:spcAft>
              <a:buClr>
                <a:srgbClr val="000000"/>
              </a:buClr>
              <a:buSzPts val="2000"/>
              <a:buFont typeface="Arial"/>
              <a:buNone/>
            </a:pPr>
            <a:r>
              <a:rPr b="1" i="0" lang="es-ES" sz="2000" u="none" cap="none" strike="noStrike">
                <a:solidFill>
                  <a:schemeClr val="accent1"/>
                </a:solidFill>
                <a:latin typeface="Poppins"/>
                <a:ea typeface="Poppins"/>
                <a:cs typeface="Poppins"/>
                <a:sym typeface="Poppins"/>
              </a:rPr>
              <a:t>EN PALABRAS SIMPLES, SI EL NÚMERO TIENE UNA PARTE DECIMAL, USAREMOS FLOAT, DE LO CONTRARIO USAREMOS UN INT.</a:t>
            </a:r>
            <a:endParaRPr b="0" i="0" sz="1400" u="none" cap="none" strike="noStrike">
              <a:solidFill>
                <a:srgbClr val="000000"/>
              </a:solidFill>
              <a:latin typeface="Arial"/>
              <a:ea typeface="Arial"/>
              <a:cs typeface="Arial"/>
              <a:sym typeface="Arial"/>
            </a:endParaRPr>
          </a:p>
        </p:txBody>
      </p:sp>
      <p:sp>
        <p:nvSpPr>
          <p:cNvPr id="693" name="Google Shape;693;p18"/>
          <p:cNvSpPr/>
          <p:nvPr/>
        </p:nvSpPr>
        <p:spPr>
          <a:xfrm>
            <a:off x="5665076" y="4248558"/>
            <a:ext cx="5711716" cy="2173262"/>
          </a:xfrm>
          <a:prstGeom prst="roundRect">
            <a:avLst>
              <a:gd fmla="val 19018" name="adj"/>
            </a:avLst>
          </a:prstGeom>
          <a:solidFill>
            <a:schemeClr val="accent1"/>
          </a:solidFill>
          <a:ln>
            <a:noFill/>
          </a:ln>
          <a:effectLst>
            <a:outerShdw blurRad="381000" rotWithShape="0" algn="ctr" dir="5400000" dist="127000">
              <a:srgbClr val="000000">
                <a:alpha val="29411"/>
              </a:srgbClr>
            </a:outerShdw>
          </a:effectLst>
        </p:spPr>
        <p:txBody>
          <a:bodyPr anchorCtr="0" anchor="ctr" bIns="0" lIns="360000" spcFirstLastPara="1" rIns="360000" wrap="square" tIns="0">
            <a:noAutofit/>
          </a:bodyPr>
          <a:lstStyle/>
          <a:p>
            <a:pPr indent="0" lvl="0" marL="0" marR="0" rtl="0" algn="l">
              <a:lnSpc>
                <a:spcPct val="120000"/>
              </a:lnSpc>
              <a:spcBef>
                <a:spcPts val="0"/>
              </a:spcBef>
              <a:spcAft>
                <a:spcPts val="0"/>
              </a:spcAft>
              <a:buClr>
                <a:srgbClr val="000000"/>
              </a:buClr>
              <a:buSzPts val="2000"/>
              <a:buFont typeface="Arial"/>
              <a:buNone/>
            </a:pPr>
            <a:r>
              <a:rPr b="1" i="0" lang="es-ES" sz="2000" u="none" cap="none" strike="noStrike">
                <a:solidFill>
                  <a:srgbClr val="FFFFFF"/>
                </a:solidFill>
                <a:latin typeface="Poppins"/>
                <a:ea typeface="Poppins"/>
                <a:cs typeface="Poppins"/>
                <a:sym typeface="Poppins"/>
              </a:rPr>
              <a:t>En nuestro país utilizamos la coma (,) como separador decimal, pero en Python se utiliza el punto (.). Fíjate bien a la hora de programar.</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500"/>
                                        <p:tgtEl>
                                          <p:spTgt spid="693"/>
                                        </p:tgtEl>
                                      </p:cBhvr>
                                    </p:animEffect>
                                  </p:childTnLst>
                                </p:cTn>
                              </p:par>
                              <p:par>
                                <p:cTn fill="hold" nodeType="with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500"/>
                                        <p:tgtEl>
                                          <p:spTgt spid="6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9"/>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Booleanos </a:t>
            </a:r>
            <a:r>
              <a:rPr b="0" lang="es-ES"/>
              <a:t>(</a:t>
            </a:r>
            <a:r>
              <a:rPr lang="es-ES"/>
              <a:t>BOOL</a:t>
            </a:r>
            <a:r>
              <a:rPr b="0" lang="es-ES"/>
              <a:t>)</a:t>
            </a:r>
            <a:endParaRPr/>
          </a:p>
        </p:txBody>
      </p:sp>
      <p:sp>
        <p:nvSpPr>
          <p:cNvPr id="699" name="Google Shape;699;p19"/>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700" name="Google Shape;700;p19"/>
          <p:cNvSpPr/>
          <p:nvPr/>
        </p:nvSpPr>
        <p:spPr>
          <a:xfrm>
            <a:off x="1104899" y="1883122"/>
            <a:ext cx="9783818" cy="1690396"/>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Este tipo se utiliza para evaluar expresiones lógicas.</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Solo puede tomar dos valores, </a:t>
            </a:r>
            <a:r>
              <a:rPr b="1" i="0" lang="es-ES" sz="2000" u="none" cap="none" strike="noStrike">
                <a:solidFill>
                  <a:schemeClr val="accent1"/>
                </a:solidFill>
                <a:latin typeface="Poppins"/>
                <a:ea typeface="Poppins"/>
                <a:cs typeface="Poppins"/>
                <a:sym typeface="Poppins"/>
              </a:rPr>
              <a:t>True</a:t>
            </a:r>
            <a:r>
              <a:rPr b="0" i="0" lang="es-ES" sz="2000" u="none" cap="none" strike="noStrike">
                <a:solidFill>
                  <a:schemeClr val="dk1"/>
                </a:solidFill>
                <a:latin typeface="Poppins"/>
                <a:ea typeface="Poppins"/>
                <a:cs typeface="Poppins"/>
                <a:sym typeface="Poppins"/>
              </a:rPr>
              <a:t> (verdadero) o </a:t>
            </a:r>
            <a:r>
              <a:rPr b="1" i="0" lang="es-ES" sz="2000" u="none" cap="none" strike="noStrike">
                <a:solidFill>
                  <a:schemeClr val="accent1"/>
                </a:solidFill>
                <a:latin typeface="Poppins"/>
                <a:ea typeface="Poppins"/>
                <a:cs typeface="Poppins"/>
                <a:sym typeface="Poppins"/>
              </a:rPr>
              <a:t>False</a:t>
            </a:r>
            <a:r>
              <a:rPr b="0" i="0" lang="es-ES" sz="2000" u="none" cap="none" strike="noStrike">
                <a:solidFill>
                  <a:schemeClr val="dk1"/>
                </a:solidFill>
                <a:latin typeface="Poppins"/>
                <a:ea typeface="Poppins"/>
                <a:cs typeface="Poppins"/>
                <a:sym typeface="Poppins"/>
              </a:rPr>
              <a:t> (falso).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reveal dir="l"/>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
          <p:cNvSpPr/>
          <p:nvPr/>
        </p:nvSpPr>
        <p:spPr>
          <a:xfrm>
            <a:off x="1112742" y="4974878"/>
            <a:ext cx="4743450" cy="1423875"/>
          </a:xfrm>
          <a:prstGeom prst="roundRect">
            <a:avLst>
              <a:gd fmla="val 12973" name="adj"/>
            </a:avLst>
          </a:prstGeom>
          <a:solidFill>
            <a:srgbClr val="FFFFFF"/>
          </a:solidFill>
          <a:ln>
            <a:noFill/>
          </a:ln>
        </p:spPr>
        <p:txBody>
          <a:bodyPr anchorCtr="0" anchor="ctr" bIns="0" lIns="1280150" spcFirstLastPara="1" rIns="274300" wrap="square" tIns="0">
            <a:noAutofit/>
          </a:bodyPr>
          <a:lstStyle/>
          <a:p>
            <a:pPr indent="0" lvl="0" marL="0" marR="0" rtl="0" algn="l">
              <a:lnSpc>
                <a:spcPct val="120000"/>
              </a:lnSpc>
              <a:spcBef>
                <a:spcPts val="0"/>
              </a:spcBef>
              <a:spcAft>
                <a:spcPts val="0"/>
              </a:spcAft>
              <a:buClr>
                <a:srgbClr val="000000"/>
              </a:buClr>
              <a:buSzPts val="1800"/>
              <a:buFont typeface="Arial"/>
              <a:buNone/>
            </a:pPr>
            <a:r>
              <a:rPr b="0" i="0" lang="es-ES" sz="1800" u="none" cap="none" strike="noStrike">
                <a:solidFill>
                  <a:schemeClr val="dk1"/>
                </a:solidFill>
                <a:latin typeface="Poppins"/>
                <a:ea typeface="Poppins"/>
                <a:cs typeface="Poppins"/>
                <a:sym typeface="Poppins"/>
              </a:rPr>
              <a:t>Programa también se podría traducir como </a:t>
            </a:r>
            <a:r>
              <a:rPr b="1" i="0" lang="es-ES" sz="1800" u="none" cap="none" strike="noStrike">
                <a:solidFill>
                  <a:schemeClr val="dk1"/>
                </a:solidFill>
                <a:latin typeface="Poppins"/>
                <a:ea typeface="Poppins"/>
                <a:cs typeface="Poppins"/>
                <a:sym typeface="Poppins"/>
              </a:rPr>
              <a:t>Software</a:t>
            </a:r>
            <a:endParaRPr b="0" i="0" sz="1400" u="none" cap="none" strike="noStrike">
              <a:solidFill>
                <a:srgbClr val="000000"/>
              </a:solidFill>
              <a:latin typeface="Arial"/>
              <a:ea typeface="Arial"/>
              <a:cs typeface="Arial"/>
              <a:sym typeface="Arial"/>
            </a:endParaRPr>
          </a:p>
        </p:txBody>
      </p:sp>
      <p:sp>
        <p:nvSpPr>
          <p:cNvPr id="275" name="Google Shape;275;p2"/>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¿Qué es un programa?</a:t>
            </a:r>
            <a:endParaRPr/>
          </a:p>
        </p:txBody>
      </p:sp>
      <p:sp>
        <p:nvSpPr>
          <p:cNvPr id="276" name="Google Shape;276;p2"/>
          <p:cNvSpPr txBox="1"/>
          <p:nvPr/>
        </p:nvSpPr>
        <p:spPr>
          <a:xfrm>
            <a:off x="1112989" y="615954"/>
            <a:ext cx="1799532" cy="301621"/>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Introducción</a:t>
            </a:r>
            <a:endParaRPr b="0" i="0" sz="1400" u="none" cap="none" strike="noStrike">
              <a:solidFill>
                <a:srgbClr val="000000"/>
              </a:solidFill>
              <a:latin typeface="Arial"/>
              <a:ea typeface="Arial"/>
              <a:cs typeface="Arial"/>
              <a:sym typeface="Arial"/>
            </a:endParaRPr>
          </a:p>
        </p:txBody>
      </p:sp>
      <p:sp>
        <p:nvSpPr>
          <p:cNvPr id="277" name="Google Shape;277;p2"/>
          <p:cNvSpPr/>
          <p:nvPr/>
        </p:nvSpPr>
        <p:spPr>
          <a:xfrm>
            <a:off x="1104900" y="1883122"/>
            <a:ext cx="4743450" cy="2938563"/>
          </a:xfrm>
          <a:prstGeom prst="roundRect">
            <a:avLst>
              <a:gd fmla="val 5915" name="adj"/>
            </a:avLst>
          </a:prstGeom>
          <a:solidFill>
            <a:srgbClr val="FFFFFF"/>
          </a:solidFill>
          <a:ln>
            <a:noFill/>
          </a:ln>
        </p:spPr>
        <p:txBody>
          <a:bodyPr anchorCtr="0" anchor="ctr" bIns="0" lIns="1280150" spcFirstLastPara="1" rIns="274300" wrap="square" tIns="0">
            <a:noAutofit/>
          </a:bodyPr>
          <a:lstStyle/>
          <a:p>
            <a:pPr indent="0" lvl="0" marL="0" marR="0" rtl="0" algn="l">
              <a:lnSpc>
                <a:spcPct val="120000"/>
              </a:lnSpc>
              <a:spcBef>
                <a:spcPts val="0"/>
              </a:spcBef>
              <a:spcAft>
                <a:spcPts val="0"/>
              </a:spcAft>
              <a:buClr>
                <a:srgbClr val="000000"/>
              </a:buClr>
              <a:buSzPts val="1800"/>
              <a:buFont typeface="Arial"/>
              <a:buNone/>
            </a:pPr>
            <a:r>
              <a:rPr b="0" i="0" lang="es-ES" sz="1800" u="none" cap="none" strike="noStrike">
                <a:solidFill>
                  <a:schemeClr val="dk1"/>
                </a:solidFill>
                <a:latin typeface="Poppins"/>
                <a:ea typeface="Poppins"/>
                <a:cs typeface="Poppins"/>
                <a:sym typeface="Poppins"/>
              </a:rPr>
              <a:t>Dentro de la computación e informática, un </a:t>
            </a:r>
            <a:r>
              <a:rPr b="1" i="0" lang="es-ES" sz="1800" u="none" cap="none" strike="noStrike">
                <a:solidFill>
                  <a:schemeClr val="accent1"/>
                </a:solidFill>
                <a:latin typeface="Poppins"/>
                <a:ea typeface="Poppins"/>
                <a:cs typeface="Poppins"/>
                <a:sym typeface="Poppins"/>
              </a:rPr>
              <a:t>programa</a:t>
            </a:r>
            <a:r>
              <a:rPr b="0" i="0" lang="es-ES" sz="1800" u="none" cap="none" strike="noStrike">
                <a:solidFill>
                  <a:schemeClr val="dk1"/>
                </a:solidFill>
                <a:latin typeface="Poppins"/>
                <a:ea typeface="Poppins"/>
                <a:cs typeface="Poppins"/>
                <a:sym typeface="Poppins"/>
              </a:rPr>
              <a:t> es un </a:t>
            </a:r>
            <a:r>
              <a:rPr b="1" i="0" lang="es-ES" sz="1800" u="none" cap="none" strike="noStrike">
                <a:solidFill>
                  <a:schemeClr val="dk1"/>
                </a:solidFill>
                <a:latin typeface="Poppins"/>
                <a:ea typeface="Poppins"/>
                <a:cs typeface="Poppins"/>
                <a:sym typeface="Poppins"/>
              </a:rPr>
              <a:t>conjunto de tareas</a:t>
            </a:r>
            <a:r>
              <a:rPr b="0" i="0" lang="es-ES" sz="1800" u="none" cap="none" strike="noStrike">
                <a:solidFill>
                  <a:schemeClr val="dk1"/>
                </a:solidFill>
                <a:latin typeface="Poppins"/>
                <a:ea typeface="Poppins"/>
                <a:cs typeface="Poppins"/>
                <a:sym typeface="Poppins"/>
              </a:rPr>
              <a:t> o pasos que </a:t>
            </a:r>
            <a:r>
              <a:rPr b="1" i="0" lang="es-ES" sz="1800" u="none" cap="none" strike="noStrike">
                <a:solidFill>
                  <a:schemeClr val="dk1"/>
                </a:solidFill>
                <a:latin typeface="Poppins"/>
                <a:ea typeface="Poppins"/>
                <a:cs typeface="Poppins"/>
                <a:sym typeface="Poppins"/>
              </a:rPr>
              <a:t>realizan una acción</a:t>
            </a:r>
            <a:r>
              <a:rPr b="0" i="0" lang="es-ES" sz="1800" u="none" cap="none" strike="noStrike">
                <a:solidFill>
                  <a:schemeClr val="dk1"/>
                </a:solidFill>
                <a:latin typeface="Poppins"/>
                <a:ea typeface="Poppins"/>
                <a:cs typeface="Poppins"/>
                <a:sym typeface="Poppins"/>
              </a:rPr>
              <a:t> </a:t>
            </a:r>
            <a:r>
              <a:rPr b="1" i="0" lang="es-ES" sz="1800" u="none" cap="none" strike="noStrike">
                <a:solidFill>
                  <a:schemeClr val="dk1"/>
                </a:solidFill>
                <a:latin typeface="Poppins"/>
                <a:ea typeface="Poppins"/>
                <a:cs typeface="Poppins"/>
                <a:sym typeface="Poppins"/>
              </a:rPr>
              <a:t>específica</a:t>
            </a:r>
            <a:r>
              <a:rPr b="0" i="0" lang="es-ES" sz="1800" u="none" cap="none" strike="noStrike">
                <a:solidFill>
                  <a:schemeClr val="dk1"/>
                </a:solidFill>
                <a:latin typeface="Poppins"/>
                <a:ea typeface="Poppins"/>
                <a:cs typeface="Poppins"/>
                <a:sym typeface="Poppins"/>
              </a:rPr>
              <a:t> dentro de un dispositivo electrónico.</a:t>
            </a:r>
            <a:endParaRPr b="0" i="0" sz="1400" u="none" cap="none" strike="noStrike">
              <a:solidFill>
                <a:srgbClr val="000000"/>
              </a:solidFill>
              <a:latin typeface="Arial"/>
              <a:ea typeface="Arial"/>
              <a:cs typeface="Arial"/>
              <a:sym typeface="Arial"/>
            </a:endParaRPr>
          </a:p>
        </p:txBody>
      </p:sp>
      <p:pic>
        <p:nvPicPr>
          <p:cNvPr descr="Imagen que contiene alimentos&#10;&#10;Descripción generada automáticamente" id="278" name="Google Shape;278;p2"/>
          <p:cNvPicPr preferRelativeResize="0"/>
          <p:nvPr>
            <p:ph idx="2" type="pic"/>
          </p:nvPr>
        </p:nvPicPr>
        <p:blipFill rotWithShape="1">
          <a:blip r:embed="rId3">
            <a:alphaModFix/>
          </a:blip>
          <a:srcRect b="0" l="5634" r="5634" t="0"/>
          <a:stretch/>
        </p:blipFill>
        <p:spPr>
          <a:xfrm>
            <a:off x="6343652" y="1886797"/>
            <a:ext cx="5317305" cy="4494377"/>
          </a:xfrm>
          <a:prstGeom prst="roundRect">
            <a:avLst>
              <a:gd fmla="val 8622" name="adj"/>
            </a:avLst>
          </a:prstGeom>
          <a:solidFill>
            <a:srgbClr val="CADDFF"/>
          </a:solidFill>
          <a:ln>
            <a:noFill/>
          </a:ln>
        </p:spPr>
      </p:pic>
      <p:sp>
        <p:nvSpPr>
          <p:cNvPr id="279" name="Google Shape;279;p2"/>
          <p:cNvSpPr/>
          <p:nvPr/>
        </p:nvSpPr>
        <p:spPr>
          <a:xfrm>
            <a:off x="1477465" y="2312683"/>
            <a:ext cx="648561" cy="584462"/>
          </a:xfrm>
          <a:custGeom>
            <a:rect b="b" l="l" r="r" t="t"/>
            <a:pathLst>
              <a:path extrusionOk="0" h="143" w="160">
                <a:moveTo>
                  <a:pt x="150" y="0"/>
                </a:moveTo>
                <a:cubicBezTo>
                  <a:pt x="10" y="0"/>
                  <a:pt x="10" y="0"/>
                  <a:pt x="10" y="0"/>
                </a:cubicBezTo>
                <a:cubicBezTo>
                  <a:pt x="4" y="0"/>
                  <a:pt x="0" y="4"/>
                  <a:pt x="0" y="10"/>
                </a:cubicBezTo>
                <a:cubicBezTo>
                  <a:pt x="0" y="107"/>
                  <a:pt x="0" y="107"/>
                  <a:pt x="0" y="107"/>
                </a:cubicBezTo>
                <a:cubicBezTo>
                  <a:pt x="0" y="112"/>
                  <a:pt x="4" y="116"/>
                  <a:pt x="10" y="116"/>
                </a:cubicBezTo>
                <a:cubicBezTo>
                  <a:pt x="58" y="116"/>
                  <a:pt x="58" y="116"/>
                  <a:pt x="58" y="116"/>
                </a:cubicBezTo>
                <a:cubicBezTo>
                  <a:pt x="58" y="123"/>
                  <a:pt x="58" y="123"/>
                  <a:pt x="58" y="123"/>
                </a:cubicBezTo>
                <a:cubicBezTo>
                  <a:pt x="58" y="130"/>
                  <a:pt x="53" y="135"/>
                  <a:pt x="46" y="135"/>
                </a:cubicBezTo>
                <a:cubicBezTo>
                  <a:pt x="36" y="135"/>
                  <a:pt x="36" y="135"/>
                  <a:pt x="36" y="135"/>
                </a:cubicBezTo>
                <a:cubicBezTo>
                  <a:pt x="34" y="135"/>
                  <a:pt x="32" y="137"/>
                  <a:pt x="32" y="139"/>
                </a:cubicBezTo>
                <a:cubicBezTo>
                  <a:pt x="32" y="141"/>
                  <a:pt x="34" y="143"/>
                  <a:pt x="36" y="143"/>
                </a:cubicBezTo>
                <a:cubicBezTo>
                  <a:pt x="124" y="143"/>
                  <a:pt x="124" y="143"/>
                  <a:pt x="124" y="143"/>
                </a:cubicBezTo>
                <a:cubicBezTo>
                  <a:pt x="126" y="143"/>
                  <a:pt x="128" y="141"/>
                  <a:pt x="128" y="139"/>
                </a:cubicBezTo>
                <a:cubicBezTo>
                  <a:pt x="128" y="137"/>
                  <a:pt x="126" y="135"/>
                  <a:pt x="124" y="135"/>
                </a:cubicBezTo>
                <a:cubicBezTo>
                  <a:pt x="114" y="135"/>
                  <a:pt x="114" y="135"/>
                  <a:pt x="114" y="135"/>
                </a:cubicBezTo>
                <a:cubicBezTo>
                  <a:pt x="107" y="135"/>
                  <a:pt x="102" y="130"/>
                  <a:pt x="102" y="123"/>
                </a:cubicBezTo>
                <a:cubicBezTo>
                  <a:pt x="102" y="116"/>
                  <a:pt x="102" y="116"/>
                  <a:pt x="102" y="116"/>
                </a:cubicBezTo>
                <a:cubicBezTo>
                  <a:pt x="150" y="116"/>
                  <a:pt x="150" y="116"/>
                  <a:pt x="150" y="116"/>
                </a:cubicBezTo>
                <a:cubicBezTo>
                  <a:pt x="156" y="116"/>
                  <a:pt x="160" y="112"/>
                  <a:pt x="160" y="107"/>
                </a:cubicBezTo>
                <a:cubicBezTo>
                  <a:pt x="160" y="10"/>
                  <a:pt x="160" y="10"/>
                  <a:pt x="160" y="10"/>
                </a:cubicBezTo>
                <a:cubicBezTo>
                  <a:pt x="160" y="4"/>
                  <a:pt x="156" y="0"/>
                  <a:pt x="150" y="0"/>
                </a:cubicBezTo>
                <a:close/>
                <a:moveTo>
                  <a:pt x="61" y="135"/>
                </a:moveTo>
                <a:cubicBezTo>
                  <a:pt x="64" y="132"/>
                  <a:pt x="65" y="128"/>
                  <a:pt x="65" y="123"/>
                </a:cubicBezTo>
                <a:cubicBezTo>
                  <a:pt x="65" y="116"/>
                  <a:pt x="65" y="116"/>
                  <a:pt x="65" y="116"/>
                </a:cubicBezTo>
                <a:cubicBezTo>
                  <a:pt x="95" y="116"/>
                  <a:pt x="95" y="116"/>
                  <a:pt x="95" y="116"/>
                </a:cubicBezTo>
                <a:cubicBezTo>
                  <a:pt x="95" y="123"/>
                  <a:pt x="95" y="123"/>
                  <a:pt x="95" y="123"/>
                </a:cubicBezTo>
                <a:cubicBezTo>
                  <a:pt x="95" y="128"/>
                  <a:pt x="96" y="132"/>
                  <a:pt x="99" y="135"/>
                </a:cubicBezTo>
                <a:lnTo>
                  <a:pt x="61" y="135"/>
                </a:lnTo>
                <a:close/>
                <a:moveTo>
                  <a:pt x="153" y="107"/>
                </a:moveTo>
                <a:cubicBezTo>
                  <a:pt x="153" y="108"/>
                  <a:pt x="152" y="109"/>
                  <a:pt x="150" y="109"/>
                </a:cubicBezTo>
                <a:cubicBezTo>
                  <a:pt x="10" y="109"/>
                  <a:pt x="10" y="109"/>
                  <a:pt x="10" y="109"/>
                </a:cubicBezTo>
                <a:cubicBezTo>
                  <a:pt x="8" y="109"/>
                  <a:pt x="7" y="108"/>
                  <a:pt x="7" y="107"/>
                </a:cubicBezTo>
                <a:cubicBezTo>
                  <a:pt x="7" y="87"/>
                  <a:pt x="7" y="87"/>
                  <a:pt x="7" y="87"/>
                </a:cubicBezTo>
                <a:cubicBezTo>
                  <a:pt x="153" y="87"/>
                  <a:pt x="153" y="87"/>
                  <a:pt x="153" y="87"/>
                </a:cubicBezTo>
                <a:lnTo>
                  <a:pt x="153" y="107"/>
                </a:lnTo>
                <a:close/>
                <a:moveTo>
                  <a:pt x="153" y="80"/>
                </a:moveTo>
                <a:cubicBezTo>
                  <a:pt x="7" y="80"/>
                  <a:pt x="7" y="80"/>
                  <a:pt x="7" y="80"/>
                </a:cubicBezTo>
                <a:cubicBezTo>
                  <a:pt x="7" y="10"/>
                  <a:pt x="7" y="10"/>
                  <a:pt x="7" y="10"/>
                </a:cubicBezTo>
                <a:cubicBezTo>
                  <a:pt x="7" y="8"/>
                  <a:pt x="8" y="7"/>
                  <a:pt x="10" y="7"/>
                </a:cubicBezTo>
                <a:cubicBezTo>
                  <a:pt x="150" y="7"/>
                  <a:pt x="150" y="7"/>
                  <a:pt x="150" y="7"/>
                </a:cubicBezTo>
                <a:cubicBezTo>
                  <a:pt x="152" y="7"/>
                  <a:pt x="153" y="8"/>
                  <a:pt x="153" y="10"/>
                </a:cubicBezTo>
                <a:cubicBezTo>
                  <a:pt x="153" y="80"/>
                  <a:pt x="153" y="80"/>
                  <a:pt x="153" y="80"/>
                </a:cubicBezTo>
                <a:close/>
                <a:moveTo>
                  <a:pt x="80" y="94"/>
                </a:moveTo>
                <a:cubicBezTo>
                  <a:pt x="82" y="94"/>
                  <a:pt x="84" y="96"/>
                  <a:pt x="84" y="98"/>
                </a:cubicBezTo>
                <a:cubicBezTo>
                  <a:pt x="84" y="100"/>
                  <a:pt x="82" y="102"/>
                  <a:pt x="80" y="102"/>
                </a:cubicBezTo>
                <a:cubicBezTo>
                  <a:pt x="78" y="102"/>
                  <a:pt x="76" y="100"/>
                  <a:pt x="76" y="98"/>
                </a:cubicBezTo>
                <a:cubicBezTo>
                  <a:pt x="76" y="96"/>
                  <a:pt x="78" y="94"/>
                  <a:pt x="80" y="94"/>
                </a:cubicBezTo>
                <a:close/>
                <a:moveTo>
                  <a:pt x="86" y="25"/>
                </a:moveTo>
                <a:cubicBezTo>
                  <a:pt x="85" y="24"/>
                  <a:pt x="83" y="24"/>
                  <a:pt x="81" y="25"/>
                </a:cubicBezTo>
                <a:cubicBezTo>
                  <a:pt x="55" y="51"/>
                  <a:pt x="55" y="51"/>
                  <a:pt x="55" y="51"/>
                </a:cubicBezTo>
                <a:cubicBezTo>
                  <a:pt x="54" y="53"/>
                  <a:pt x="54" y="55"/>
                  <a:pt x="55" y="57"/>
                </a:cubicBezTo>
                <a:cubicBezTo>
                  <a:pt x="56" y="57"/>
                  <a:pt x="57" y="58"/>
                  <a:pt x="58" y="58"/>
                </a:cubicBezTo>
                <a:cubicBezTo>
                  <a:pt x="59" y="58"/>
                  <a:pt x="60" y="57"/>
                  <a:pt x="60" y="57"/>
                </a:cubicBezTo>
                <a:cubicBezTo>
                  <a:pt x="86" y="31"/>
                  <a:pt x="86" y="31"/>
                  <a:pt x="86" y="31"/>
                </a:cubicBezTo>
                <a:cubicBezTo>
                  <a:pt x="88" y="29"/>
                  <a:pt x="88" y="27"/>
                  <a:pt x="86" y="25"/>
                </a:cubicBezTo>
                <a:close/>
                <a:moveTo>
                  <a:pt x="102" y="41"/>
                </a:moveTo>
                <a:cubicBezTo>
                  <a:pt x="100" y="39"/>
                  <a:pt x="98" y="39"/>
                  <a:pt x="97" y="41"/>
                </a:cubicBezTo>
                <a:cubicBezTo>
                  <a:pt x="86" y="51"/>
                  <a:pt x="86" y="51"/>
                  <a:pt x="86" y="51"/>
                </a:cubicBezTo>
                <a:cubicBezTo>
                  <a:pt x="85" y="52"/>
                  <a:pt x="85" y="55"/>
                  <a:pt x="86" y="56"/>
                </a:cubicBezTo>
                <a:cubicBezTo>
                  <a:pt x="87" y="57"/>
                  <a:pt x="88" y="57"/>
                  <a:pt x="89" y="57"/>
                </a:cubicBezTo>
                <a:cubicBezTo>
                  <a:pt x="90" y="57"/>
                  <a:pt x="91" y="57"/>
                  <a:pt x="91" y="56"/>
                </a:cubicBezTo>
                <a:cubicBezTo>
                  <a:pt x="102" y="46"/>
                  <a:pt x="102" y="46"/>
                  <a:pt x="102" y="46"/>
                </a:cubicBezTo>
                <a:cubicBezTo>
                  <a:pt x="103" y="44"/>
                  <a:pt x="103" y="42"/>
                  <a:pt x="102" y="41"/>
                </a:cubicBezTo>
                <a:close/>
              </a:path>
            </a:pathLst>
          </a:custGeom>
          <a:gradFill>
            <a:gsLst>
              <a:gs pos="0">
                <a:srgbClr val="00C0FF"/>
              </a:gs>
              <a:gs pos="93000">
                <a:srgbClr val="5558FF"/>
              </a:gs>
              <a:gs pos="100000">
                <a:srgbClr val="5558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280" name="Google Shape;280;p2"/>
          <p:cNvSpPr/>
          <p:nvPr/>
        </p:nvSpPr>
        <p:spPr>
          <a:xfrm>
            <a:off x="1477465" y="5372314"/>
            <a:ext cx="623515" cy="629002"/>
          </a:xfrm>
          <a:custGeom>
            <a:rect b="b" l="l" r="r" t="t"/>
            <a:pathLst>
              <a:path extrusionOk="0" h="160" w="160">
                <a:moveTo>
                  <a:pt x="113" y="1"/>
                </a:moveTo>
                <a:cubicBezTo>
                  <a:pt x="112" y="0"/>
                  <a:pt x="109" y="0"/>
                  <a:pt x="108" y="1"/>
                </a:cubicBezTo>
                <a:cubicBezTo>
                  <a:pt x="96" y="13"/>
                  <a:pt x="96" y="13"/>
                  <a:pt x="96" y="13"/>
                </a:cubicBezTo>
                <a:cubicBezTo>
                  <a:pt x="94" y="15"/>
                  <a:pt x="94" y="17"/>
                  <a:pt x="96" y="19"/>
                </a:cubicBezTo>
                <a:cubicBezTo>
                  <a:pt x="108" y="31"/>
                  <a:pt x="108" y="31"/>
                  <a:pt x="108" y="31"/>
                </a:cubicBezTo>
                <a:cubicBezTo>
                  <a:pt x="109" y="32"/>
                  <a:pt x="110" y="32"/>
                  <a:pt x="111" y="32"/>
                </a:cubicBezTo>
                <a:cubicBezTo>
                  <a:pt x="112" y="32"/>
                  <a:pt x="113" y="32"/>
                  <a:pt x="113" y="31"/>
                </a:cubicBezTo>
                <a:cubicBezTo>
                  <a:pt x="115" y="30"/>
                  <a:pt x="115" y="27"/>
                  <a:pt x="113" y="25"/>
                </a:cubicBezTo>
                <a:cubicBezTo>
                  <a:pt x="108" y="20"/>
                  <a:pt x="108" y="20"/>
                  <a:pt x="108" y="20"/>
                </a:cubicBezTo>
                <a:cubicBezTo>
                  <a:pt x="128" y="20"/>
                  <a:pt x="128" y="20"/>
                  <a:pt x="128" y="20"/>
                </a:cubicBezTo>
                <a:cubicBezTo>
                  <a:pt x="141" y="20"/>
                  <a:pt x="152" y="31"/>
                  <a:pt x="152" y="43"/>
                </a:cubicBezTo>
                <a:cubicBezTo>
                  <a:pt x="152" y="58"/>
                  <a:pt x="152" y="58"/>
                  <a:pt x="152" y="58"/>
                </a:cubicBezTo>
                <a:cubicBezTo>
                  <a:pt x="152" y="60"/>
                  <a:pt x="154" y="62"/>
                  <a:pt x="156" y="62"/>
                </a:cubicBezTo>
                <a:cubicBezTo>
                  <a:pt x="158" y="62"/>
                  <a:pt x="160" y="60"/>
                  <a:pt x="160" y="58"/>
                </a:cubicBezTo>
                <a:cubicBezTo>
                  <a:pt x="160" y="43"/>
                  <a:pt x="160" y="43"/>
                  <a:pt x="160" y="43"/>
                </a:cubicBezTo>
                <a:cubicBezTo>
                  <a:pt x="160" y="26"/>
                  <a:pt x="146" y="12"/>
                  <a:pt x="128" y="12"/>
                </a:cubicBezTo>
                <a:cubicBezTo>
                  <a:pt x="108" y="12"/>
                  <a:pt x="108" y="12"/>
                  <a:pt x="108" y="12"/>
                </a:cubicBezTo>
                <a:cubicBezTo>
                  <a:pt x="114" y="7"/>
                  <a:pt x="114" y="7"/>
                  <a:pt x="114" y="7"/>
                </a:cubicBezTo>
                <a:cubicBezTo>
                  <a:pt x="115" y="5"/>
                  <a:pt x="115" y="3"/>
                  <a:pt x="113" y="1"/>
                </a:cubicBezTo>
                <a:close/>
                <a:moveTo>
                  <a:pt x="81" y="86"/>
                </a:moveTo>
                <a:cubicBezTo>
                  <a:pt x="81" y="156"/>
                  <a:pt x="81" y="156"/>
                  <a:pt x="81" y="156"/>
                </a:cubicBezTo>
                <a:cubicBezTo>
                  <a:pt x="81" y="158"/>
                  <a:pt x="83" y="160"/>
                  <a:pt x="85" y="160"/>
                </a:cubicBezTo>
                <a:cubicBezTo>
                  <a:pt x="155" y="160"/>
                  <a:pt x="155" y="160"/>
                  <a:pt x="155" y="160"/>
                </a:cubicBezTo>
                <a:cubicBezTo>
                  <a:pt x="158" y="160"/>
                  <a:pt x="159" y="158"/>
                  <a:pt x="159" y="156"/>
                </a:cubicBezTo>
                <a:cubicBezTo>
                  <a:pt x="159" y="86"/>
                  <a:pt x="159" y="86"/>
                  <a:pt x="159" y="86"/>
                </a:cubicBezTo>
                <a:cubicBezTo>
                  <a:pt x="159" y="84"/>
                  <a:pt x="158" y="82"/>
                  <a:pt x="155" y="82"/>
                </a:cubicBezTo>
                <a:cubicBezTo>
                  <a:pt x="85" y="82"/>
                  <a:pt x="85" y="82"/>
                  <a:pt x="85" y="82"/>
                </a:cubicBezTo>
                <a:cubicBezTo>
                  <a:pt x="83" y="82"/>
                  <a:pt x="81" y="84"/>
                  <a:pt x="81" y="86"/>
                </a:cubicBezTo>
                <a:close/>
                <a:moveTo>
                  <a:pt x="89" y="90"/>
                </a:moveTo>
                <a:cubicBezTo>
                  <a:pt x="151" y="90"/>
                  <a:pt x="151" y="90"/>
                  <a:pt x="151" y="90"/>
                </a:cubicBezTo>
                <a:cubicBezTo>
                  <a:pt x="151" y="152"/>
                  <a:pt x="151" y="152"/>
                  <a:pt x="151" y="152"/>
                </a:cubicBezTo>
                <a:cubicBezTo>
                  <a:pt x="89" y="152"/>
                  <a:pt x="89" y="152"/>
                  <a:pt x="89" y="152"/>
                </a:cubicBezTo>
                <a:lnTo>
                  <a:pt x="89" y="90"/>
                </a:lnTo>
                <a:close/>
                <a:moveTo>
                  <a:pt x="0" y="117"/>
                </a:moveTo>
                <a:cubicBezTo>
                  <a:pt x="0" y="134"/>
                  <a:pt x="14" y="148"/>
                  <a:pt x="31" y="148"/>
                </a:cubicBezTo>
                <a:cubicBezTo>
                  <a:pt x="52" y="148"/>
                  <a:pt x="52" y="148"/>
                  <a:pt x="52" y="148"/>
                </a:cubicBezTo>
                <a:cubicBezTo>
                  <a:pt x="46" y="153"/>
                  <a:pt x="46" y="153"/>
                  <a:pt x="46" y="153"/>
                </a:cubicBezTo>
                <a:cubicBezTo>
                  <a:pt x="45" y="155"/>
                  <a:pt x="45" y="157"/>
                  <a:pt x="46" y="159"/>
                </a:cubicBezTo>
                <a:cubicBezTo>
                  <a:pt x="47" y="160"/>
                  <a:pt x="48" y="160"/>
                  <a:pt x="49" y="160"/>
                </a:cubicBezTo>
                <a:cubicBezTo>
                  <a:pt x="50" y="160"/>
                  <a:pt x="51" y="160"/>
                  <a:pt x="52" y="159"/>
                </a:cubicBezTo>
                <a:cubicBezTo>
                  <a:pt x="64" y="147"/>
                  <a:pt x="64" y="147"/>
                  <a:pt x="64" y="147"/>
                </a:cubicBezTo>
                <a:cubicBezTo>
                  <a:pt x="65" y="146"/>
                  <a:pt x="65" y="145"/>
                  <a:pt x="65" y="144"/>
                </a:cubicBezTo>
                <a:cubicBezTo>
                  <a:pt x="65" y="143"/>
                  <a:pt x="65" y="142"/>
                  <a:pt x="64" y="141"/>
                </a:cubicBezTo>
                <a:cubicBezTo>
                  <a:pt x="52" y="129"/>
                  <a:pt x="52" y="129"/>
                  <a:pt x="52" y="129"/>
                </a:cubicBezTo>
                <a:cubicBezTo>
                  <a:pt x="50" y="127"/>
                  <a:pt x="48" y="127"/>
                  <a:pt x="46" y="129"/>
                </a:cubicBezTo>
                <a:cubicBezTo>
                  <a:pt x="45" y="130"/>
                  <a:pt x="45" y="133"/>
                  <a:pt x="46" y="135"/>
                </a:cubicBezTo>
                <a:cubicBezTo>
                  <a:pt x="52" y="140"/>
                  <a:pt x="52" y="140"/>
                  <a:pt x="52" y="140"/>
                </a:cubicBezTo>
                <a:cubicBezTo>
                  <a:pt x="31" y="140"/>
                  <a:pt x="31" y="140"/>
                  <a:pt x="31" y="140"/>
                </a:cubicBezTo>
                <a:cubicBezTo>
                  <a:pt x="19" y="140"/>
                  <a:pt x="8" y="129"/>
                  <a:pt x="8" y="116"/>
                </a:cubicBezTo>
                <a:cubicBezTo>
                  <a:pt x="8" y="102"/>
                  <a:pt x="8" y="102"/>
                  <a:pt x="8" y="102"/>
                </a:cubicBezTo>
                <a:cubicBezTo>
                  <a:pt x="8" y="100"/>
                  <a:pt x="6" y="98"/>
                  <a:pt x="4" y="98"/>
                </a:cubicBezTo>
                <a:cubicBezTo>
                  <a:pt x="2" y="98"/>
                  <a:pt x="0" y="100"/>
                  <a:pt x="0" y="102"/>
                </a:cubicBezTo>
                <a:cubicBezTo>
                  <a:pt x="0" y="117"/>
                  <a:pt x="0" y="117"/>
                  <a:pt x="0" y="117"/>
                </a:cubicBezTo>
                <a:close/>
                <a:moveTo>
                  <a:pt x="74" y="0"/>
                </a:moveTo>
                <a:cubicBezTo>
                  <a:pt x="4" y="0"/>
                  <a:pt x="4" y="0"/>
                  <a:pt x="4" y="0"/>
                </a:cubicBezTo>
                <a:cubicBezTo>
                  <a:pt x="2" y="0"/>
                  <a:pt x="0" y="2"/>
                  <a:pt x="0" y="4"/>
                </a:cubicBezTo>
                <a:cubicBezTo>
                  <a:pt x="0" y="74"/>
                  <a:pt x="0" y="74"/>
                  <a:pt x="0" y="74"/>
                </a:cubicBezTo>
                <a:cubicBezTo>
                  <a:pt x="0" y="76"/>
                  <a:pt x="2" y="78"/>
                  <a:pt x="4" y="78"/>
                </a:cubicBezTo>
                <a:cubicBezTo>
                  <a:pt x="74" y="78"/>
                  <a:pt x="74" y="78"/>
                  <a:pt x="74" y="78"/>
                </a:cubicBezTo>
                <a:cubicBezTo>
                  <a:pt x="77" y="78"/>
                  <a:pt x="78" y="76"/>
                  <a:pt x="78" y="74"/>
                </a:cubicBezTo>
                <a:cubicBezTo>
                  <a:pt x="78" y="4"/>
                  <a:pt x="78" y="4"/>
                  <a:pt x="78" y="4"/>
                </a:cubicBezTo>
                <a:cubicBezTo>
                  <a:pt x="78" y="2"/>
                  <a:pt x="77" y="0"/>
                  <a:pt x="74" y="0"/>
                </a:cubicBezTo>
                <a:close/>
                <a:moveTo>
                  <a:pt x="70" y="70"/>
                </a:moveTo>
                <a:cubicBezTo>
                  <a:pt x="8" y="70"/>
                  <a:pt x="8" y="70"/>
                  <a:pt x="8" y="70"/>
                </a:cubicBezTo>
                <a:cubicBezTo>
                  <a:pt x="8" y="8"/>
                  <a:pt x="8" y="8"/>
                  <a:pt x="8" y="8"/>
                </a:cubicBezTo>
                <a:cubicBezTo>
                  <a:pt x="70" y="8"/>
                  <a:pt x="70" y="8"/>
                  <a:pt x="70" y="8"/>
                </a:cubicBezTo>
                <a:cubicBezTo>
                  <a:pt x="70" y="70"/>
                  <a:pt x="70" y="70"/>
                  <a:pt x="70" y="70"/>
                </a:cubicBezTo>
                <a:close/>
              </a:path>
            </a:pathLst>
          </a:custGeom>
          <a:gradFill>
            <a:gsLst>
              <a:gs pos="0">
                <a:srgbClr val="00C0FF"/>
              </a:gs>
              <a:gs pos="93000">
                <a:srgbClr val="5558FF"/>
              </a:gs>
              <a:gs pos="100000">
                <a:srgbClr val="5558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Tree>
  </p:cSld>
  <p:clrMapOvr>
    <a:masterClrMapping/>
  </p:clrMapOvr>
  <mc:AlternateContent>
    <mc:Choice Requires="p14">
      <p:transition>
        <p14:reveal dir="l"/>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20"/>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Textos (</a:t>
            </a:r>
            <a:r>
              <a:rPr b="1" lang="es-ES"/>
              <a:t>STR</a:t>
            </a:r>
            <a:r>
              <a:rPr lang="es-ES"/>
              <a:t>)</a:t>
            </a:r>
            <a:endParaRPr/>
          </a:p>
        </p:txBody>
      </p:sp>
      <p:sp>
        <p:nvSpPr>
          <p:cNvPr id="706" name="Google Shape;706;p20"/>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707" name="Google Shape;707;p20"/>
          <p:cNvSpPr/>
          <p:nvPr/>
        </p:nvSpPr>
        <p:spPr>
          <a:xfrm>
            <a:off x="1104899" y="1883121"/>
            <a:ext cx="9783818" cy="1545879"/>
          </a:xfrm>
          <a:prstGeom prst="roundRect">
            <a:avLst>
              <a:gd fmla="val 12973" name="adj"/>
            </a:avLst>
          </a:prstGeom>
          <a:solidFill>
            <a:srgbClr val="FFFFFF"/>
          </a:solidFill>
          <a:ln>
            <a:noFill/>
          </a:ln>
        </p:spPr>
        <p:txBody>
          <a:bodyPr anchorCtr="0" anchor="ctr" bIns="0" lIns="360000" spcFirstLastPara="1" rIns="3600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Si necesitas escribir un mensaje, debes diferenciarlo del resto de texto en tu código fuente. Para hacerlo debes rodear tu mensaje entre comillas. </a:t>
            </a:r>
            <a:endParaRPr b="0" i="0" sz="1400" u="none" cap="none" strike="noStrike">
              <a:solidFill>
                <a:srgbClr val="000000"/>
              </a:solidFill>
              <a:latin typeface="Arial"/>
              <a:ea typeface="Arial"/>
              <a:cs typeface="Arial"/>
              <a:sym typeface="Arial"/>
            </a:endParaRPr>
          </a:p>
        </p:txBody>
      </p:sp>
      <p:sp>
        <p:nvSpPr>
          <p:cNvPr id="708" name="Google Shape;708;p20"/>
          <p:cNvSpPr/>
          <p:nvPr/>
        </p:nvSpPr>
        <p:spPr>
          <a:xfrm>
            <a:off x="1104899" y="3618187"/>
            <a:ext cx="4743450" cy="810274"/>
          </a:xfrm>
          <a:prstGeom prst="roundRect">
            <a:avLst>
              <a:gd fmla="val 26047" name="adj"/>
            </a:avLst>
          </a:prstGeom>
          <a:solidFill>
            <a:srgbClr val="FFFFFF"/>
          </a:solidFill>
          <a:ln>
            <a:noFill/>
          </a:ln>
        </p:spPr>
        <p:txBody>
          <a:bodyPr anchorCtr="1" anchor="ctr" bIns="0" lIns="360000" spcFirstLastPara="1" rIns="360000" wrap="square" tIns="0">
            <a:noAutofit/>
          </a:bodyPr>
          <a:lstStyle/>
          <a:p>
            <a:pPr indent="0" lvl="0" marL="0" marR="0" rtl="0" algn="l">
              <a:lnSpc>
                <a:spcPct val="100000"/>
              </a:lnSpc>
              <a:spcBef>
                <a:spcPts val="0"/>
              </a:spcBef>
              <a:spcAft>
                <a:spcPts val="0"/>
              </a:spcAft>
              <a:buClr>
                <a:srgbClr val="000000"/>
              </a:buClr>
              <a:buSzPts val="2800"/>
              <a:buFont typeface="Arial"/>
              <a:buNone/>
            </a:pPr>
            <a:r>
              <a:rPr b="0" i="0" lang="es-ES" sz="2800" u="none" cap="none" strike="noStrike">
                <a:solidFill>
                  <a:srgbClr val="777777"/>
                </a:solidFill>
                <a:latin typeface="Consolas"/>
                <a:ea typeface="Consolas"/>
                <a:cs typeface="Consolas"/>
                <a:sym typeface="Consolas"/>
              </a:rPr>
              <a:t>'</a:t>
            </a:r>
            <a:r>
              <a:rPr b="0" i="0" lang="es-ES" sz="2800" u="none" cap="none" strike="noStrike">
                <a:solidFill>
                  <a:srgbClr val="448C27"/>
                </a:solidFill>
                <a:latin typeface="Consolas"/>
                <a:ea typeface="Consolas"/>
                <a:cs typeface="Consolas"/>
                <a:sym typeface="Consolas"/>
              </a:rPr>
              <a:t>comillas simples</a:t>
            </a:r>
            <a:r>
              <a:rPr b="0" i="0" lang="es-ES" sz="2800" u="none" cap="none" strike="noStrike">
                <a:solidFill>
                  <a:srgbClr val="777777"/>
                </a:solidFill>
                <a:latin typeface="Consolas"/>
                <a:ea typeface="Consolas"/>
                <a:cs typeface="Consolas"/>
                <a:sym typeface="Consolas"/>
              </a:rPr>
              <a:t>'</a:t>
            </a:r>
            <a:endParaRPr b="0" i="0" sz="2800" u="none" cap="none" strike="noStrike">
              <a:solidFill>
                <a:srgbClr val="333333"/>
              </a:solidFill>
              <a:latin typeface="Consolas"/>
              <a:ea typeface="Consolas"/>
              <a:cs typeface="Consolas"/>
              <a:sym typeface="Consolas"/>
            </a:endParaRPr>
          </a:p>
        </p:txBody>
      </p:sp>
      <p:sp>
        <p:nvSpPr>
          <p:cNvPr id="709" name="Google Shape;709;p20"/>
          <p:cNvSpPr/>
          <p:nvPr/>
        </p:nvSpPr>
        <p:spPr>
          <a:xfrm>
            <a:off x="6145267" y="3618187"/>
            <a:ext cx="4743450" cy="810275"/>
          </a:xfrm>
          <a:prstGeom prst="roundRect">
            <a:avLst>
              <a:gd fmla="val 26047" name="adj"/>
            </a:avLst>
          </a:prstGeom>
          <a:solidFill>
            <a:srgbClr val="FFFFFF"/>
          </a:solidFill>
          <a:ln>
            <a:noFill/>
          </a:ln>
        </p:spPr>
        <p:txBody>
          <a:bodyPr anchorCtr="1" anchor="ctr" bIns="0" lIns="360000" spcFirstLastPara="1" rIns="360000" wrap="square" tIns="0">
            <a:noAutofit/>
          </a:bodyPr>
          <a:lstStyle/>
          <a:p>
            <a:pPr indent="0" lvl="0" marL="0" marR="0" rtl="0" algn="l">
              <a:lnSpc>
                <a:spcPct val="100000"/>
              </a:lnSpc>
              <a:spcBef>
                <a:spcPts val="0"/>
              </a:spcBef>
              <a:spcAft>
                <a:spcPts val="0"/>
              </a:spcAft>
              <a:buClr>
                <a:srgbClr val="000000"/>
              </a:buClr>
              <a:buSzPts val="2800"/>
              <a:buFont typeface="Arial"/>
              <a:buNone/>
            </a:pPr>
            <a:r>
              <a:rPr b="0" i="0" lang="es-ES" sz="2800" u="none" cap="none" strike="noStrike">
                <a:solidFill>
                  <a:srgbClr val="777777"/>
                </a:solidFill>
                <a:latin typeface="Consolas"/>
                <a:ea typeface="Consolas"/>
                <a:cs typeface="Consolas"/>
                <a:sym typeface="Consolas"/>
              </a:rPr>
              <a:t>"</a:t>
            </a:r>
            <a:r>
              <a:rPr b="0" i="0" lang="es-ES" sz="2800" u="none" cap="none" strike="noStrike">
                <a:solidFill>
                  <a:srgbClr val="448C27"/>
                </a:solidFill>
                <a:latin typeface="Consolas"/>
                <a:ea typeface="Consolas"/>
                <a:cs typeface="Consolas"/>
                <a:sym typeface="Consolas"/>
              </a:rPr>
              <a:t>comillas dobles</a:t>
            </a:r>
            <a:r>
              <a:rPr b="0" i="0" lang="es-ES" sz="2800" u="none" cap="none" strike="noStrike">
                <a:solidFill>
                  <a:srgbClr val="777777"/>
                </a:solidFill>
                <a:latin typeface="Consolas"/>
                <a:ea typeface="Consolas"/>
                <a:cs typeface="Consolas"/>
                <a:sym typeface="Consolas"/>
              </a:rPr>
              <a:t>"</a:t>
            </a:r>
            <a:endParaRPr b="0" i="0" sz="2800" u="none" cap="none" strike="noStrike">
              <a:solidFill>
                <a:srgbClr val="333333"/>
              </a:solidFill>
              <a:latin typeface="Consolas"/>
              <a:ea typeface="Consolas"/>
              <a:cs typeface="Consolas"/>
              <a:sym typeface="Consolas"/>
            </a:endParaRPr>
          </a:p>
        </p:txBody>
      </p:sp>
      <p:sp>
        <p:nvSpPr>
          <p:cNvPr id="710" name="Google Shape;710;p20"/>
          <p:cNvSpPr/>
          <p:nvPr/>
        </p:nvSpPr>
        <p:spPr>
          <a:xfrm>
            <a:off x="1104899" y="4617648"/>
            <a:ext cx="9783818" cy="1453543"/>
          </a:xfrm>
          <a:prstGeom prst="roundRect">
            <a:avLst>
              <a:gd fmla="val 16229" name="adj"/>
            </a:avLst>
          </a:prstGeom>
          <a:solidFill>
            <a:srgbClr val="FFFFFF"/>
          </a:solidFill>
          <a:ln>
            <a:noFill/>
          </a:ln>
        </p:spPr>
        <p:txBody>
          <a:bodyPr anchorCtr="1" anchor="ctr" bIns="0" lIns="324000" spcFirstLastPara="1" rIns="324000" wrap="square" tIns="0">
            <a:no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448C27"/>
                </a:solidFill>
                <a:latin typeface="Consolas"/>
                <a:ea typeface="Consolas"/>
                <a:cs typeface="Consolas"/>
                <a:sym typeface="Consolas"/>
              </a:rPr>
              <a:t>Si escribimos algo que requiera usar apóstrofe, como en inglés, debemos usar comillas dobles. Por ejemplo: Adam's book.</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p:txBody>
      </p:sp>
      <p:sp>
        <p:nvSpPr>
          <p:cNvPr id="711" name="Google Shape;711;p20"/>
          <p:cNvSpPr/>
          <p:nvPr/>
        </p:nvSpPr>
        <p:spPr>
          <a:xfrm>
            <a:off x="1104900" y="4617647"/>
            <a:ext cx="9783818" cy="1453544"/>
          </a:xfrm>
          <a:prstGeom prst="roundRect">
            <a:avLst>
              <a:gd fmla="val 19018" name="adj"/>
            </a:avLst>
          </a:prstGeom>
          <a:solidFill>
            <a:schemeClr val="accent1"/>
          </a:solidFill>
          <a:ln>
            <a:noFill/>
          </a:ln>
          <a:effectLst>
            <a:outerShdw blurRad="381000" rotWithShape="0" algn="ctr" dir="5400000" dist="127000">
              <a:srgbClr val="000000">
                <a:alpha val="29411"/>
              </a:srgbClr>
            </a:outerShdw>
          </a:effectLst>
        </p:spPr>
        <p:txBody>
          <a:bodyPr anchorCtr="0" anchor="ctr" bIns="0" lIns="360000" spcFirstLastPara="1" rIns="360000" wrap="square" tIns="0">
            <a:noAutofit/>
          </a:bodyPr>
          <a:lstStyle/>
          <a:p>
            <a:pPr indent="0" lvl="0" marL="0" marR="0" rtl="0" algn="l">
              <a:lnSpc>
                <a:spcPct val="120000"/>
              </a:lnSpc>
              <a:spcBef>
                <a:spcPts val="0"/>
              </a:spcBef>
              <a:spcAft>
                <a:spcPts val="0"/>
              </a:spcAft>
              <a:buClr>
                <a:srgbClr val="000000"/>
              </a:buClr>
              <a:buSzPts val="2000"/>
              <a:buFont typeface="Arial"/>
              <a:buNone/>
            </a:pPr>
            <a:r>
              <a:rPr b="1" i="0" lang="es-ES" sz="2000" u="none" cap="none" strike="noStrike">
                <a:solidFill>
                  <a:srgbClr val="FFFFFF"/>
                </a:solidFill>
                <a:latin typeface="Poppins"/>
                <a:ea typeface="Poppins"/>
                <a:cs typeface="Poppins"/>
                <a:sym typeface="Poppins"/>
              </a:rPr>
              <a:t>A este tipo de dato se le conoce como String.</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500"/>
                                        <p:tgtEl>
                                          <p:spTgt spid="7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21"/>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Variables</a:t>
            </a:r>
            <a:endParaRPr/>
          </a:p>
        </p:txBody>
      </p:sp>
      <p:sp>
        <p:nvSpPr>
          <p:cNvPr id="717" name="Google Shape;717;p21"/>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718" name="Google Shape;718;p21"/>
          <p:cNvSpPr/>
          <p:nvPr/>
        </p:nvSpPr>
        <p:spPr>
          <a:xfrm>
            <a:off x="1104899" y="1883122"/>
            <a:ext cx="9783818" cy="1406616"/>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Como ya vimos, existen varios tipos de datos. Ahora necesitamos una forma de almacenar esos datos para poder utilizarlos. </a:t>
            </a:r>
            <a:endParaRPr b="0" i="0" sz="1400" u="none" cap="none" strike="noStrike">
              <a:solidFill>
                <a:srgbClr val="000000"/>
              </a:solidFill>
              <a:latin typeface="Arial"/>
              <a:ea typeface="Arial"/>
              <a:cs typeface="Arial"/>
              <a:sym typeface="Arial"/>
            </a:endParaRPr>
          </a:p>
        </p:txBody>
      </p:sp>
      <p:sp>
        <p:nvSpPr>
          <p:cNvPr id="719" name="Google Shape;719;p21"/>
          <p:cNvSpPr/>
          <p:nvPr/>
        </p:nvSpPr>
        <p:spPr>
          <a:xfrm>
            <a:off x="1112989" y="3429000"/>
            <a:ext cx="9783818" cy="1658007"/>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Imagina que las variables son pequeñas cajas donde puedes guardar cosas y que lo que guardaste no va a cambiar de estado hasta que tu mismo guardes algo distinto.</a:t>
            </a:r>
            <a:endParaRPr b="0" i="0" sz="1400" u="none" cap="none" strike="noStrike">
              <a:solidFill>
                <a:srgbClr val="000000"/>
              </a:solidFill>
              <a:latin typeface="Arial"/>
              <a:ea typeface="Arial"/>
              <a:cs typeface="Arial"/>
              <a:sym typeface="Arial"/>
            </a:endParaRPr>
          </a:p>
        </p:txBody>
      </p:sp>
      <p:grpSp>
        <p:nvGrpSpPr>
          <p:cNvPr id="720" name="Google Shape;720;p21"/>
          <p:cNvGrpSpPr/>
          <p:nvPr/>
        </p:nvGrpSpPr>
        <p:grpSpPr>
          <a:xfrm>
            <a:off x="1600688" y="4810638"/>
            <a:ext cx="3097999" cy="1618573"/>
            <a:chOff x="1979061" y="4558390"/>
            <a:chExt cx="3097999" cy="1618573"/>
          </a:xfrm>
        </p:grpSpPr>
        <p:sp>
          <p:nvSpPr>
            <p:cNvPr id="721" name="Google Shape;721;p21"/>
            <p:cNvSpPr/>
            <p:nvPr/>
          </p:nvSpPr>
          <p:spPr>
            <a:xfrm>
              <a:off x="1979061" y="5182353"/>
              <a:ext cx="1026695" cy="994610"/>
            </a:xfrm>
            <a:prstGeom prst="cube">
              <a:avLst>
                <a:gd fmla="val 25000" name="adj"/>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Poppins"/>
                <a:buNone/>
              </a:pPr>
              <a:r>
                <a:t/>
              </a:r>
              <a:endParaRPr b="0" i="0" sz="1800" u="none" cap="none" strike="noStrike">
                <a:solidFill>
                  <a:schemeClr val="lt1"/>
                </a:solidFill>
                <a:latin typeface="Calibri"/>
                <a:ea typeface="Calibri"/>
                <a:cs typeface="Calibri"/>
                <a:sym typeface="Calibri"/>
              </a:endParaRPr>
            </a:p>
          </p:txBody>
        </p:sp>
        <p:sp>
          <p:nvSpPr>
            <p:cNvPr id="722" name="Google Shape;722;p21"/>
            <p:cNvSpPr/>
            <p:nvPr/>
          </p:nvSpPr>
          <p:spPr>
            <a:xfrm>
              <a:off x="3304941" y="4558390"/>
              <a:ext cx="644091" cy="623963"/>
            </a:xfrm>
            <a:prstGeom prst="cube">
              <a:avLst>
                <a:gd fmla="val 25000" name="adj"/>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Poppins"/>
                <a:buNone/>
              </a:pPr>
              <a:r>
                <a:t/>
              </a:r>
              <a:endParaRPr b="0" i="0" sz="1800" u="none" cap="none" strike="noStrike">
                <a:solidFill>
                  <a:schemeClr val="lt1"/>
                </a:solidFill>
                <a:latin typeface="Calibri"/>
                <a:ea typeface="Calibri"/>
                <a:cs typeface="Calibri"/>
                <a:sym typeface="Calibri"/>
              </a:endParaRPr>
            </a:p>
          </p:txBody>
        </p:sp>
        <p:sp>
          <p:nvSpPr>
            <p:cNvPr id="723" name="Google Shape;723;p21"/>
            <p:cNvSpPr/>
            <p:nvPr/>
          </p:nvSpPr>
          <p:spPr>
            <a:xfrm>
              <a:off x="4248217" y="5014879"/>
              <a:ext cx="828843" cy="802941"/>
            </a:xfrm>
            <a:prstGeom prst="cube">
              <a:avLst>
                <a:gd fmla="val 25000" name="adj"/>
              </a:avLst>
            </a:prstGeom>
            <a:solidFill>
              <a:srgbClr val="D8D8D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Poppins"/>
                <a:buNone/>
              </a:pPr>
              <a:r>
                <a:t/>
              </a:r>
              <a:endParaRPr b="0" i="0" sz="1800" u="none" cap="none" strike="noStrike">
                <a:solidFill>
                  <a:schemeClr val="lt1"/>
                </a:solidFill>
                <a:latin typeface="Calibri"/>
                <a:ea typeface="Calibri"/>
                <a:cs typeface="Calibri"/>
                <a:sym typeface="Calibri"/>
              </a:endParaRPr>
            </a:p>
          </p:txBody>
        </p:sp>
      </p:grpSp>
      <p:sp>
        <p:nvSpPr>
          <p:cNvPr id="724" name="Google Shape;724;p21"/>
          <p:cNvSpPr txBox="1"/>
          <p:nvPr/>
        </p:nvSpPr>
        <p:spPr>
          <a:xfrm>
            <a:off x="6684815" y="5245015"/>
            <a:ext cx="962759"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1"/>
              </a:buClr>
              <a:buSzPts val="2800"/>
              <a:buFont typeface="Calibri"/>
              <a:buNone/>
            </a:pPr>
            <a:r>
              <a:rPr b="1" i="0" lang="es-ES" sz="2800" u="none" cap="none" strike="noStrike">
                <a:solidFill>
                  <a:schemeClr val="accent1"/>
                </a:solidFill>
                <a:latin typeface="Calibri"/>
                <a:ea typeface="Calibri"/>
                <a:cs typeface="Calibri"/>
                <a:sym typeface="Calibri"/>
              </a:rPr>
              <a:t>8</a:t>
            </a:r>
            <a:endParaRPr b="1" i="0" sz="2800" u="none" cap="none" strike="noStrike">
              <a:solidFill>
                <a:schemeClr val="accent1"/>
              </a:solidFill>
              <a:latin typeface="Poppins"/>
              <a:ea typeface="Poppins"/>
              <a:cs typeface="Poppins"/>
              <a:sym typeface="Poppins"/>
            </a:endParaRPr>
          </a:p>
        </p:txBody>
      </p:sp>
      <p:sp>
        <p:nvSpPr>
          <p:cNvPr id="725" name="Google Shape;725;p21"/>
          <p:cNvSpPr txBox="1"/>
          <p:nvPr/>
        </p:nvSpPr>
        <p:spPr>
          <a:xfrm>
            <a:off x="8804244" y="5550530"/>
            <a:ext cx="2164281"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1"/>
              </a:buClr>
              <a:buSzPts val="2800"/>
              <a:buFont typeface="Calibri"/>
              <a:buNone/>
            </a:pPr>
            <a:r>
              <a:rPr b="1" i="0" lang="es-ES" sz="2800" u="none" cap="none" strike="noStrike">
                <a:solidFill>
                  <a:schemeClr val="accent1"/>
                </a:solidFill>
                <a:latin typeface="Calibri"/>
                <a:ea typeface="Calibri"/>
                <a:cs typeface="Calibri"/>
                <a:sym typeface="Calibri"/>
              </a:rPr>
              <a:t>“Hola”</a:t>
            </a:r>
            <a:endParaRPr b="1" i="0" sz="2800" u="none" cap="none" strike="noStrike">
              <a:solidFill>
                <a:schemeClr val="accent1"/>
              </a:solidFill>
              <a:latin typeface="Poppins"/>
              <a:ea typeface="Poppins"/>
              <a:cs typeface="Poppins"/>
              <a:sym typeface="Poppins"/>
            </a:endParaRPr>
          </a:p>
        </p:txBody>
      </p:sp>
      <p:sp>
        <p:nvSpPr>
          <p:cNvPr id="726" name="Google Shape;726;p21"/>
          <p:cNvSpPr txBox="1"/>
          <p:nvPr/>
        </p:nvSpPr>
        <p:spPr>
          <a:xfrm>
            <a:off x="7053518" y="5823132"/>
            <a:ext cx="1584112"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1"/>
              </a:buClr>
              <a:buSzPts val="2800"/>
              <a:buFont typeface="Calibri"/>
              <a:buNone/>
            </a:pPr>
            <a:r>
              <a:rPr b="1" i="0" lang="es-ES" sz="2800" u="none" cap="none" strike="noStrike">
                <a:solidFill>
                  <a:schemeClr val="accent1"/>
                </a:solidFill>
                <a:latin typeface="Calibri"/>
                <a:ea typeface="Calibri"/>
                <a:cs typeface="Calibri"/>
                <a:sym typeface="Calibri"/>
              </a:rPr>
              <a:t>True</a:t>
            </a:r>
            <a:endParaRPr b="1" i="0" sz="2800" u="none" cap="none" strike="noStrike">
              <a:solidFill>
                <a:schemeClr val="accent1"/>
              </a:solidFill>
              <a:latin typeface="Poppins"/>
              <a:ea typeface="Poppins"/>
              <a:cs typeface="Poppins"/>
              <a:sym typeface="Poppins"/>
            </a:endParaRPr>
          </a:p>
        </p:txBody>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500"/>
                                        <p:tgtEl>
                                          <p:spTgt spid="720"/>
                                        </p:tgtEl>
                                      </p:cBhvr>
                                    </p:animEffect>
                                  </p:childTnLst>
                                </p:cTn>
                              </p:par>
                              <p:par>
                                <p:cTn fill="hold" nodeType="with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500"/>
                                        <p:tgtEl>
                                          <p:spTgt spid="724"/>
                                        </p:tgtEl>
                                      </p:cBhvr>
                                    </p:animEffect>
                                  </p:childTnLst>
                                </p:cTn>
                              </p:par>
                              <p:par>
                                <p:cTn fill="hold" nodeType="with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500"/>
                                        <p:tgtEl>
                                          <p:spTgt spid="726"/>
                                        </p:tgtEl>
                                      </p:cBhvr>
                                    </p:animEffect>
                                  </p:childTnLst>
                                </p:cTn>
                              </p:par>
                              <p:par>
                                <p:cTn fill="hold" nodeType="with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500"/>
                                        <p:tgtEl>
                                          <p:spTgt spid="7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22"/>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Variables</a:t>
            </a:r>
            <a:endParaRPr/>
          </a:p>
        </p:txBody>
      </p:sp>
      <p:sp>
        <p:nvSpPr>
          <p:cNvPr id="732" name="Google Shape;732;p22"/>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733" name="Google Shape;733;p22"/>
          <p:cNvSpPr/>
          <p:nvPr/>
        </p:nvSpPr>
        <p:spPr>
          <a:xfrm>
            <a:off x="1104899" y="1883121"/>
            <a:ext cx="9783818" cy="1889945"/>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Pero ahora que ya tienes los datos guardados, necesitas saber como identificar cada caja. En Python el nombre de una variable no puede empezar ni con números ni con caracteres especiales. Sin embargo, pueden contenerlos. Por ejemplo:</a:t>
            </a:r>
            <a:endParaRPr b="0" i="0" sz="1400" u="none" cap="none" strike="noStrike">
              <a:solidFill>
                <a:srgbClr val="000000"/>
              </a:solidFill>
              <a:latin typeface="Arial"/>
              <a:ea typeface="Arial"/>
              <a:cs typeface="Arial"/>
              <a:sym typeface="Arial"/>
            </a:endParaRPr>
          </a:p>
        </p:txBody>
      </p:sp>
      <p:sp>
        <p:nvSpPr>
          <p:cNvPr id="734" name="Google Shape;734;p22"/>
          <p:cNvSpPr/>
          <p:nvPr/>
        </p:nvSpPr>
        <p:spPr>
          <a:xfrm>
            <a:off x="1112989" y="1901822"/>
            <a:ext cx="9775728" cy="4436882"/>
          </a:xfrm>
          <a:prstGeom prst="roundRect">
            <a:avLst>
              <a:gd fmla="val 7288"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50000"/>
              </a:lnSpc>
              <a:spcBef>
                <a:spcPts val="0"/>
              </a:spcBef>
              <a:spcAft>
                <a:spcPts val="0"/>
              </a:spcAft>
              <a:buClr>
                <a:srgbClr val="000000"/>
              </a:buClr>
              <a:buSzPts val="2000"/>
              <a:buFont typeface="Arial"/>
              <a:buNone/>
            </a:pPr>
            <a:r>
              <a:rPr b="1" i="0" lang="es-ES" sz="2000" u="none" cap="none" strike="noStrike">
                <a:solidFill>
                  <a:schemeClr val="accent2"/>
                </a:solidFill>
                <a:latin typeface="Poppins"/>
                <a:ea typeface="Poppins"/>
                <a:cs typeface="Poppins"/>
                <a:sym typeface="Poppins"/>
              </a:rPr>
              <a:t>2variablenovalida </a:t>
            </a:r>
            <a:r>
              <a:rPr b="0" i="0" lang="es-ES" sz="2000" u="none" cap="none" strike="noStrike">
                <a:solidFill>
                  <a:schemeClr val="dk1"/>
                </a:solidFill>
                <a:latin typeface="Poppins"/>
                <a:ea typeface="Poppins"/>
                <a:cs typeface="Poppins"/>
                <a:sym typeface="Poppins"/>
              </a:rPr>
              <a:t>es un nombre inválido porque empieza con un número.</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2000"/>
              <a:buFont typeface="Arial"/>
              <a:buNone/>
            </a:pPr>
            <a:r>
              <a:rPr b="1" i="0" lang="es-ES" sz="2000" u="none" cap="none" strike="noStrike">
                <a:solidFill>
                  <a:schemeClr val="accent2"/>
                </a:solidFill>
                <a:latin typeface="Poppins"/>
                <a:ea typeface="Poppins"/>
                <a:cs typeface="Poppins"/>
                <a:sym typeface="Poppins"/>
              </a:rPr>
              <a:t>otra variable no valida </a:t>
            </a:r>
            <a:r>
              <a:rPr b="0" i="0" lang="es-ES" sz="2000" u="none" cap="none" strike="noStrike">
                <a:solidFill>
                  <a:schemeClr val="dk1"/>
                </a:solidFill>
                <a:latin typeface="Poppins"/>
                <a:ea typeface="Poppins"/>
                <a:cs typeface="Poppins"/>
                <a:sym typeface="Poppins"/>
              </a:rPr>
              <a:t>es inválido porque contiene espacios.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2000"/>
              <a:buFont typeface="Arial"/>
              <a:buNone/>
            </a:pPr>
            <a:r>
              <a:rPr b="1" i="0" lang="es-ES" sz="2000" u="none" cap="none" strike="noStrike">
                <a:solidFill>
                  <a:schemeClr val="accent2"/>
                </a:solidFill>
                <a:latin typeface="Poppins"/>
                <a:ea typeface="Poppins"/>
                <a:cs typeface="Poppins"/>
                <a:sym typeface="Poppins"/>
              </a:rPr>
              <a:t>%_de_Asistencia </a:t>
            </a:r>
            <a:r>
              <a:rPr b="0" i="0" lang="es-ES" sz="2000" u="none" cap="none" strike="noStrike">
                <a:solidFill>
                  <a:schemeClr val="dk1"/>
                </a:solidFill>
                <a:latin typeface="Poppins"/>
                <a:ea typeface="Poppins"/>
                <a:cs typeface="Poppins"/>
                <a:sym typeface="Poppins"/>
              </a:rPr>
              <a:t>es inválido.</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2000"/>
              <a:buFont typeface="Arial"/>
              <a:buNone/>
            </a:pPr>
            <a:r>
              <a:rPr b="1" i="0" lang="es-ES" sz="2000" u="none" cap="none" strike="noStrike">
                <a:solidFill>
                  <a:schemeClr val="accent6"/>
                </a:solidFill>
                <a:latin typeface="Poppins"/>
                <a:ea typeface="Poppins"/>
                <a:cs typeface="Poppins"/>
                <a:sym typeface="Poppins"/>
              </a:rPr>
              <a:t>porcentaje_asistencia </a:t>
            </a:r>
            <a:r>
              <a:rPr b="0" i="0" lang="es-ES" sz="2000" u="none" cap="none" strike="noStrike">
                <a:solidFill>
                  <a:schemeClr val="dk1"/>
                </a:solidFill>
                <a:latin typeface="Poppins"/>
                <a:ea typeface="Poppins"/>
                <a:cs typeface="Poppins"/>
                <a:sym typeface="Poppins"/>
              </a:rPr>
              <a:t>es un nombre válido.</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2000"/>
              <a:buFont typeface="Arial"/>
              <a:buNone/>
            </a:pPr>
            <a:r>
              <a:rPr b="1" i="0" lang="es-ES" sz="2000" u="none" cap="none" strike="noStrike">
                <a:solidFill>
                  <a:schemeClr val="accent6"/>
                </a:solidFill>
                <a:latin typeface="Poppins"/>
                <a:ea typeface="Poppins"/>
                <a:cs typeface="Poppins"/>
                <a:sym typeface="Poppins"/>
              </a:rPr>
              <a:t>PORCENTAJE_ASISTENCIA </a:t>
            </a:r>
            <a:r>
              <a:rPr b="0" i="0" lang="es-ES" sz="2000" u="none" cap="none" strike="noStrike">
                <a:solidFill>
                  <a:schemeClr val="dk1"/>
                </a:solidFill>
                <a:latin typeface="Poppins"/>
                <a:ea typeface="Poppins"/>
                <a:cs typeface="Poppins"/>
                <a:sym typeface="Poppins"/>
              </a:rPr>
              <a:t>es válido.</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1000"/>
              </a:spcBef>
              <a:spcAft>
                <a:spcPts val="0"/>
              </a:spcAft>
              <a:buClr>
                <a:srgbClr val="000000"/>
              </a:buClr>
              <a:buSzPts val="2000"/>
              <a:buFont typeface="Arial"/>
              <a:buNone/>
            </a:pPr>
            <a:r>
              <a:rPr b="1" i="0" lang="es-ES" sz="2000" u="none" cap="none" strike="noStrike">
                <a:solidFill>
                  <a:schemeClr val="accent6"/>
                </a:solidFill>
                <a:latin typeface="Poppins"/>
                <a:ea typeface="Poppins"/>
                <a:cs typeface="Poppins"/>
                <a:sym typeface="Poppins"/>
              </a:rPr>
              <a:t>variable_valida2 </a:t>
            </a:r>
            <a:r>
              <a:rPr b="0" i="0" lang="es-ES" sz="2000" u="none" cap="none" strike="noStrike">
                <a:solidFill>
                  <a:schemeClr val="dk1"/>
                </a:solidFill>
                <a:latin typeface="Poppins"/>
                <a:ea typeface="Poppins"/>
                <a:cs typeface="Poppins"/>
                <a:sym typeface="Poppins"/>
              </a:rPr>
              <a:t>también es válido.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750"/>
                                        <p:tgtEl>
                                          <p:spTgt spid="7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500"/>
                                        <p:tgtEl>
                                          <p:spTgt spid="7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23"/>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Asignación de Variables</a:t>
            </a:r>
            <a:endParaRPr/>
          </a:p>
        </p:txBody>
      </p:sp>
      <p:sp>
        <p:nvSpPr>
          <p:cNvPr id="740" name="Google Shape;740;p23"/>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741" name="Google Shape;741;p23"/>
          <p:cNvSpPr/>
          <p:nvPr/>
        </p:nvSpPr>
        <p:spPr>
          <a:xfrm>
            <a:off x="1104899" y="1883122"/>
            <a:ext cx="9783818" cy="1312024"/>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Para asignar un valor a una variable usamos el operador “=“ de la siguiente manera:</a:t>
            </a:r>
            <a:endParaRPr b="0" i="0" sz="1400" u="none" cap="none" strike="noStrike">
              <a:solidFill>
                <a:srgbClr val="000000"/>
              </a:solidFill>
              <a:latin typeface="Arial"/>
              <a:ea typeface="Arial"/>
              <a:cs typeface="Arial"/>
              <a:sym typeface="Arial"/>
            </a:endParaRPr>
          </a:p>
        </p:txBody>
      </p:sp>
      <p:sp>
        <p:nvSpPr>
          <p:cNvPr id="742" name="Google Shape;742;p23"/>
          <p:cNvSpPr/>
          <p:nvPr/>
        </p:nvSpPr>
        <p:spPr>
          <a:xfrm>
            <a:off x="1112989" y="3662855"/>
            <a:ext cx="9783818" cy="1312024"/>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De esta manera lo que esta al lado DERECHO del signo “=“ se guardará en la variable del lado IZQUIERDO. </a:t>
            </a:r>
            <a:endParaRPr b="0" i="0" sz="1400" u="none" cap="none" strike="noStrike">
              <a:solidFill>
                <a:srgbClr val="000000"/>
              </a:solidFill>
              <a:latin typeface="Arial"/>
              <a:ea typeface="Arial"/>
              <a:cs typeface="Arial"/>
              <a:sym typeface="Arial"/>
            </a:endParaRPr>
          </a:p>
        </p:txBody>
      </p:sp>
      <p:sp>
        <p:nvSpPr>
          <p:cNvPr id="743" name="Google Shape;743;p23"/>
          <p:cNvSpPr/>
          <p:nvPr/>
        </p:nvSpPr>
        <p:spPr>
          <a:xfrm>
            <a:off x="5728137" y="2587289"/>
            <a:ext cx="4719145" cy="792644"/>
          </a:xfrm>
          <a:prstGeom prst="roundRect">
            <a:avLst>
              <a:gd fmla="val 26974" name="adj"/>
            </a:avLst>
          </a:prstGeom>
          <a:solidFill>
            <a:schemeClr val="accent1"/>
          </a:solidFill>
          <a:ln>
            <a:noFill/>
          </a:ln>
          <a:effectLst>
            <a:outerShdw blurRad="381000" rotWithShape="0" algn="ctr" dir="5400000" dist="127000">
              <a:srgbClr val="000000">
                <a:alpha val="29411"/>
              </a:srgbClr>
            </a:outerShdw>
          </a:effectLst>
        </p:spPr>
        <p:txBody>
          <a:bodyPr anchorCtr="0" anchor="ctr" bIns="0" lIns="360000" spcFirstLastPara="1" rIns="360000" wrap="square" tIns="0">
            <a:noAutofit/>
          </a:bodyPr>
          <a:lstStyle/>
          <a:p>
            <a:pPr indent="0" lvl="0" marL="0" marR="0" rtl="0" algn="l">
              <a:lnSpc>
                <a:spcPct val="120000"/>
              </a:lnSpc>
              <a:spcBef>
                <a:spcPts val="0"/>
              </a:spcBef>
              <a:spcAft>
                <a:spcPts val="0"/>
              </a:spcAft>
              <a:buClr>
                <a:srgbClr val="000000"/>
              </a:buClr>
              <a:buSzPts val="2400"/>
              <a:buFont typeface="Arial"/>
              <a:buNone/>
            </a:pPr>
            <a:r>
              <a:rPr b="1" i="0" lang="es-ES" sz="2400" u="none" cap="none" strike="noStrike">
                <a:solidFill>
                  <a:srgbClr val="FFFFFF"/>
                </a:solidFill>
                <a:latin typeface="Consolas"/>
                <a:ea typeface="Consolas"/>
                <a:cs typeface="Consolas"/>
                <a:sym typeface="Consolas"/>
              </a:rPr>
              <a:t>nombre_variable = valor</a:t>
            </a:r>
            <a:endParaRPr b="1" i="0" sz="1400" u="none" cap="none" strike="noStrike">
              <a:solidFill>
                <a:srgbClr val="000000"/>
              </a:solidFill>
              <a:latin typeface="Consolas"/>
              <a:ea typeface="Consolas"/>
              <a:cs typeface="Consolas"/>
              <a:sym typeface="Consolas"/>
            </a:endParaRPr>
          </a:p>
        </p:txBody>
      </p:sp>
      <p:sp>
        <p:nvSpPr>
          <p:cNvPr id="744" name="Google Shape;744;p23"/>
          <p:cNvSpPr/>
          <p:nvPr/>
        </p:nvSpPr>
        <p:spPr>
          <a:xfrm>
            <a:off x="7416043" y="5257801"/>
            <a:ext cx="3472674" cy="682624"/>
          </a:xfrm>
          <a:prstGeom prst="roundRect">
            <a:avLst>
              <a:gd fmla="val 26047" name="adj"/>
            </a:avLst>
          </a:prstGeom>
          <a:solidFill>
            <a:srgbClr val="FFFFFF"/>
          </a:solidFill>
          <a:ln>
            <a:noFill/>
          </a:ln>
        </p:spPr>
        <p:txBody>
          <a:bodyPr anchorCtr="1"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0" i="0" lang="es-ES" sz="2800" u="none" cap="none" strike="noStrike">
                <a:solidFill>
                  <a:srgbClr val="333333"/>
                </a:solidFill>
                <a:latin typeface="Consolas"/>
                <a:ea typeface="Consolas"/>
                <a:cs typeface="Consolas"/>
                <a:sym typeface="Consolas"/>
              </a:rPr>
              <a:t>saludo </a:t>
            </a:r>
            <a:r>
              <a:rPr b="0" i="0" lang="es-ES" sz="2800" u="none" cap="none" strike="noStrike">
                <a:solidFill>
                  <a:srgbClr val="777777"/>
                </a:solidFill>
                <a:latin typeface="Consolas"/>
                <a:ea typeface="Consolas"/>
                <a:cs typeface="Consolas"/>
                <a:sym typeface="Consolas"/>
              </a:rPr>
              <a:t>=</a:t>
            </a:r>
            <a:r>
              <a:rPr b="0" i="0" lang="es-ES" sz="2800" u="none" cap="none" strike="noStrike">
                <a:solidFill>
                  <a:srgbClr val="333333"/>
                </a:solidFill>
                <a:latin typeface="Consolas"/>
                <a:ea typeface="Consolas"/>
                <a:cs typeface="Consolas"/>
                <a:sym typeface="Consolas"/>
              </a:rPr>
              <a:t> </a:t>
            </a:r>
            <a:r>
              <a:rPr b="0" i="0" lang="es-ES" sz="2800" u="none" cap="none" strike="noStrike">
                <a:solidFill>
                  <a:srgbClr val="777777"/>
                </a:solidFill>
                <a:latin typeface="Consolas"/>
                <a:ea typeface="Consolas"/>
                <a:cs typeface="Consolas"/>
                <a:sym typeface="Consolas"/>
              </a:rPr>
              <a:t>'</a:t>
            </a:r>
            <a:r>
              <a:rPr b="0" i="0" lang="es-ES" sz="2800" u="none" cap="none" strike="noStrike">
                <a:solidFill>
                  <a:srgbClr val="448C27"/>
                </a:solidFill>
                <a:latin typeface="Consolas"/>
                <a:ea typeface="Consolas"/>
                <a:cs typeface="Consolas"/>
                <a:sym typeface="Consolas"/>
              </a:rPr>
              <a:t>Hola</a:t>
            </a:r>
            <a:r>
              <a:rPr b="0" i="0" lang="es-ES" sz="2800" u="none" cap="none" strike="noStrike">
                <a:solidFill>
                  <a:srgbClr val="777777"/>
                </a:solidFill>
                <a:latin typeface="Consolas"/>
                <a:ea typeface="Consolas"/>
                <a:cs typeface="Consolas"/>
                <a:sym typeface="Consolas"/>
              </a:rPr>
              <a:t>'</a:t>
            </a:r>
            <a:endParaRPr b="0" i="0" sz="2800" u="none" cap="none" strike="noStrike">
              <a:solidFill>
                <a:srgbClr val="333333"/>
              </a:solidFill>
              <a:latin typeface="Consolas"/>
              <a:ea typeface="Consolas"/>
              <a:cs typeface="Consolas"/>
              <a:sym typeface="Consolas"/>
            </a:endParaRPr>
          </a:p>
        </p:txBody>
      </p:sp>
      <p:sp>
        <p:nvSpPr>
          <p:cNvPr id="745" name="Google Shape;745;p23"/>
          <p:cNvSpPr/>
          <p:nvPr/>
        </p:nvSpPr>
        <p:spPr>
          <a:xfrm>
            <a:off x="3998937" y="5257801"/>
            <a:ext cx="2922916" cy="682624"/>
          </a:xfrm>
          <a:prstGeom prst="roundRect">
            <a:avLst>
              <a:gd fmla="val 26047" name="adj"/>
            </a:avLst>
          </a:prstGeom>
          <a:solidFill>
            <a:srgbClr val="FFFFFF"/>
          </a:solidFill>
          <a:ln>
            <a:noFill/>
          </a:ln>
        </p:spPr>
        <p:txBody>
          <a:bodyPr anchorCtr="1"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0" i="0" lang="es-ES" sz="2800" u="none" cap="none" strike="noStrike">
                <a:solidFill>
                  <a:srgbClr val="333333"/>
                </a:solidFill>
                <a:latin typeface="Consolas"/>
                <a:ea typeface="Consolas"/>
                <a:cs typeface="Consolas"/>
                <a:sym typeface="Consolas"/>
              </a:rPr>
              <a:t>area </a:t>
            </a:r>
            <a:r>
              <a:rPr b="0" i="0" lang="es-ES" sz="2800" u="none" cap="none" strike="noStrike">
                <a:solidFill>
                  <a:srgbClr val="777777"/>
                </a:solidFill>
                <a:latin typeface="Consolas"/>
                <a:ea typeface="Consolas"/>
                <a:cs typeface="Consolas"/>
                <a:sym typeface="Consolas"/>
              </a:rPr>
              <a:t>=</a:t>
            </a:r>
            <a:r>
              <a:rPr b="0" i="0" lang="es-ES" sz="2800" u="none" cap="none" strike="noStrike">
                <a:solidFill>
                  <a:srgbClr val="333333"/>
                </a:solidFill>
                <a:latin typeface="Consolas"/>
                <a:ea typeface="Consolas"/>
                <a:cs typeface="Consolas"/>
                <a:sym typeface="Consolas"/>
              </a:rPr>
              <a:t> </a:t>
            </a:r>
            <a:r>
              <a:rPr b="0" i="0" lang="es-ES" sz="2800" u="none" cap="none" strike="noStrike">
                <a:solidFill>
                  <a:srgbClr val="9C5D27"/>
                </a:solidFill>
                <a:latin typeface="Consolas"/>
                <a:ea typeface="Consolas"/>
                <a:cs typeface="Consolas"/>
                <a:sym typeface="Consolas"/>
              </a:rPr>
              <a:t>10.29</a:t>
            </a:r>
            <a:endParaRPr b="0" i="0" sz="2800" u="none" cap="none" strike="noStrike">
              <a:solidFill>
                <a:srgbClr val="333333"/>
              </a:solidFill>
              <a:latin typeface="Consolas"/>
              <a:ea typeface="Consolas"/>
              <a:cs typeface="Consolas"/>
              <a:sym typeface="Consolas"/>
            </a:endParaRPr>
          </a:p>
        </p:txBody>
      </p:sp>
      <p:sp>
        <p:nvSpPr>
          <p:cNvPr id="746" name="Google Shape;746;p23"/>
          <p:cNvSpPr/>
          <p:nvPr/>
        </p:nvSpPr>
        <p:spPr>
          <a:xfrm>
            <a:off x="1104899" y="5257801"/>
            <a:ext cx="2399849" cy="682624"/>
          </a:xfrm>
          <a:prstGeom prst="roundRect">
            <a:avLst>
              <a:gd fmla="val 26047" name="adj"/>
            </a:avLst>
          </a:prstGeom>
          <a:solidFill>
            <a:srgbClr val="FFFFFF"/>
          </a:solidFill>
          <a:ln>
            <a:noFill/>
          </a:ln>
        </p:spPr>
        <p:txBody>
          <a:bodyPr anchorCtr="1"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0" i="0" lang="es-ES" sz="2800" u="none" cap="none" strike="noStrike">
                <a:solidFill>
                  <a:srgbClr val="333333"/>
                </a:solidFill>
                <a:latin typeface="Consolas"/>
                <a:ea typeface="Consolas"/>
                <a:cs typeface="Consolas"/>
                <a:sym typeface="Consolas"/>
              </a:rPr>
              <a:t>edad </a:t>
            </a:r>
            <a:r>
              <a:rPr b="0" i="0" lang="es-ES" sz="2800" u="none" cap="none" strike="noStrike">
                <a:solidFill>
                  <a:srgbClr val="777777"/>
                </a:solidFill>
                <a:latin typeface="Consolas"/>
                <a:ea typeface="Consolas"/>
                <a:cs typeface="Consolas"/>
                <a:sym typeface="Consolas"/>
              </a:rPr>
              <a:t>=</a:t>
            </a:r>
            <a:r>
              <a:rPr b="0" i="0" lang="es-ES" sz="2800" u="none" cap="none" strike="noStrike">
                <a:solidFill>
                  <a:srgbClr val="333333"/>
                </a:solidFill>
                <a:latin typeface="Consolas"/>
                <a:ea typeface="Consolas"/>
                <a:cs typeface="Consolas"/>
                <a:sym typeface="Consolas"/>
              </a:rPr>
              <a:t> </a:t>
            </a:r>
            <a:r>
              <a:rPr b="0" i="0" lang="es-ES" sz="2800" u="none" cap="none" strike="noStrike">
                <a:solidFill>
                  <a:srgbClr val="9C5D27"/>
                </a:solidFill>
                <a:latin typeface="Consolas"/>
                <a:ea typeface="Consolas"/>
                <a:cs typeface="Consolas"/>
                <a:sym typeface="Consolas"/>
              </a:rPr>
              <a:t>20</a:t>
            </a:r>
            <a:endParaRPr b="0" i="0" sz="2800" u="none" cap="none" strike="noStrike">
              <a:solidFill>
                <a:srgbClr val="333333"/>
              </a:solidFill>
              <a:latin typeface="Consolas"/>
              <a:ea typeface="Consolas"/>
              <a:cs typeface="Consolas"/>
              <a:sym typeface="Consolas"/>
            </a:endParaRPr>
          </a:p>
        </p:txBody>
      </p:sp>
      <p:pic>
        <p:nvPicPr>
          <p:cNvPr descr="Flecha lineal: curva con sentido contrario a las agujas del reloj" id="747" name="Google Shape;747;p23"/>
          <p:cNvPicPr preferRelativeResize="0"/>
          <p:nvPr/>
        </p:nvPicPr>
        <p:blipFill rotWithShape="1">
          <a:blip r:embed="rId3">
            <a:alphaModFix/>
          </a:blip>
          <a:srcRect b="0" l="0" r="0" t="0"/>
          <a:stretch/>
        </p:blipFill>
        <p:spPr>
          <a:xfrm flipH="1" rot="-6225654">
            <a:off x="2081527" y="5614969"/>
            <a:ext cx="782325" cy="782325"/>
          </a:xfrm>
          <a:prstGeom prst="rect">
            <a:avLst/>
          </a:prstGeom>
          <a:noFill/>
          <a:ln>
            <a:noFill/>
          </a:ln>
        </p:spPr>
      </p:pic>
      <p:pic>
        <p:nvPicPr>
          <p:cNvPr descr="Flecha lineal: curva con sentido contrario a las agujas del reloj" id="748" name="Google Shape;748;p23"/>
          <p:cNvPicPr preferRelativeResize="0"/>
          <p:nvPr/>
        </p:nvPicPr>
        <p:blipFill rotWithShape="1">
          <a:blip r:embed="rId3">
            <a:alphaModFix/>
          </a:blip>
          <a:srcRect b="0" l="0" r="0" t="0"/>
          <a:stretch/>
        </p:blipFill>
        <p:spPr>
          <a:xfrm flipH="1" rot="-6225654">
            <a:off x="8761217" y="5614969"/>
            <a:ext cx="782325" cy="782325"/>
          </a:xfrm>
          <a:prstGeom prst="rect">
            <a:avLst/>
          </a:prstGeom>
          <a:noFill/>
          <a:ln>
            <a:noFill/>
          </a:ln>
        </p:spPr>
      </p:pic>
      <p:pic>
        <p:nvPicPr>
          <p:cNvPr descr="Flecha lineal: curva con sentido contrario a las agujas del reloj" id="749" name="Google Shape;749;p23"/>
          <p:cNvPicPr preferRelativeResize="0"/>
          <p:nvPr/>
        </p:nvPicPr>
        <p:blipFill rotWithShape="1">
          <a:blip r:embed="rId3">
            <a:alphaModFix/>
          </a:blip>
          <a:srcRect b="0" l="0" r="0" t="0"/>
          <a:stretch/>
        </p:blipFill>
        <p:spPr>
          <a:xfrm flipH="1" rot="-6225654">
            <a:off x="5070054" y="5614969"/>
            <a:ext cx="782325" cy="782325"/>
          </a:xfrm>
          <a:prstGeom prst="rect">
            <a:avLst/>
          </a:prstGeom>
          <a:noFill/>
          <a:ln>
            <a:noFill/>
          </a:ln>
        </p:spPr>
      </p:pic>
    </p:spTree>
  </p:cSld>
  <p:clrMapOvr>
    <a:masterClrMapping/>
  </p:clrMapOvr>
  <mc:AlternateContent>
    <mc:Choice Requires="p14">
      <p:transition>
        <p14:reveal dir="l"/>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24"/>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Operadores</a:t>
            </a:r>
            <a:endParaRPr/>
          </a:p>
        </p:txBody>
      </p:sp>
      <p:sp>
        <p:nvSpPr>
          <p:cNvPr id="755" name="Google Shape;755;p24"/>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756" name="Google Shape;756;p24"/>
          <p:cNvSpPr/>
          <p:nvPr/>
        </p:nvSpPr>
        <p:spPr>
          <a:xfrm>
            <a:off x="1104899" y="1883121"/>
            <a:ext cx="9783818" cy="1730935"/>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Hay diferentes operaciones que podemos hacer al programar, como la suma y la resta, las potencias, entre otras. Para cada una existe un símbolo (operador) que te ayudará a hacerlas.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reveal dir="l"/>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25"/>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Operadores</a:t>
            </a:r>
            <a:endParaRPr/>
          </a:p>
        </p:txBody>
      </p:sp>
      <p:sp>
        <p:nvSpPr>
          <p:cNvPr id="762" name="Google Shape;762;p25"/>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763" name="Google Shape;763;p25"/>
          <p:cNvSpPr/>
          <p:nvPr/>
        </p:nvSpPr>
        <p:spPr>
          <a:xfrm>
            <a:off x="1112988" y="1901819"/>
            <a:ext cx="9925050" cy="4656636"/>
          </a:xfrm>
          <a:prstGeom prst="roundRect">
            <a:avLst>
              <a:gd fmla="val 6378" name="adj"/>
            </a:avLst>
          </a:prstGeom>
          <a:solidFill>
            <a:srgbClr val="FFFFFF"/>
          </a:solidFill>
          <a:ln>
            <a:noFill/>
          </a:ln>
        </p:spPr>
        <p:txBody>
          <a:bodyPr anchorCtr="0" anchor="ctr" bIns="0" lIns="274300" spcFirstLastPara="1" rIns="0" wrap="square" tIns="0">
            <a:noAutofit/>
          </a:bodyPr>
          <a:lstStyle/>
          <a:p>
            <a:pPr indent="0" lvl="0" marL="0" marR="0" rtl="0" algn="l">
              <a:lnSpc>
                <a:spcPct val="120000"/>
              </a:lnSpc>
              <a:spcBef>
                <a:spcPts val="0"/>
              </a:spcBef>
              <a:spcAft>
                <a:spcPts val="0"/>
              </a:spcAft>
              <a:buClr>
                <a:srgbClr val="000000"/>
              </a:buClr>
              <a:buSzPts val="1200"/>
              <a:buFont typeface="Arial"/>
              <a:buNone/>
            </a:pPr>
            <a:r>
              <a:t/>
            </a:r>
            <a:endParaRPr b="1" i="0" sz="1200" u="none" cap="none" strike="noStrike">
              <a:solidFill>
                <a:schemeClr val="dk1"/>
              </a:solidFill>
              <a:latin typeface="Poppins"/>
              <a:ea typeface="Poppins"/>
              <a:cs typeface="Poppins"/>
              <a:sym typeface="Poppins"/>
            </a:endParaRPr>
          </a:p>
        </p:txBody>
      </p:sp>
      <p:sp>
        <p:nvSpPr>
          <p:cNvPr id="764" name="Google Shape;764;p25"/>
          <p:cNvSpPr/>
          <p:nvPr/>
        </p:nvSpPr>
        <p:spPr>
          <a:xfrm>
            <a:off x="1112988" y="1901821"/>
            <a:ext cx="9925050" cy="727203"/>
          </a:xfrm>
          <a:prstGeom prst="roundRect">
            <a:avLst>
              <a:gd fmla="val 19588" name="adj"/>
            </a:avLst>
          </a:prstGeom>
          <a:solidFill>
            <a:schemeClr val="accent1"/>
          </a:solidFill>
          <a:ln>
            <a:noFill/>
          </a:ln>
          <a:effectLst>
            <a:outerShdw blurRad="381000" rotWithShape="0" algn="ctr" dir="5400000" dist="127000">
              <a:srgbClr val="000000">
                <a:alpha val="29411"/>
              </a:srgbClr>
            </a:outerShdw>
          </a:effectLst>
        </p:spPr>
        <p:txBody>
          <a:bodyPr anchorCtr="0" anchor="ctr" bIns="0" lIns="274300" spcFirstLastPara="1" rIns="0" wrap="square" tIns="0">
            <a:noAutofit/>
          </a:bodyPr>
          <a:lstStyle/>
          <a:p>
            <a:pPr indent="0" lvl="0" marL="0" marR="0" rtl="0" algn="l">
              <a:lnSpc>
                <a:spcPct val="120000"/>
              </a:lnSpc>
              <a:spcBef>
                <a:spcPts val="0"/>
              </a:spcBef>
              <a:spcAft>
                <a:spcPts val="0"/>
              </a:spcAft>
              <a:buClr>
                <a:srgbClr val="000000"/>
              </a:buClr>
              <a:buSzPts val="1200"/>
              <a:buFont typeface="Arial"/>
              <a:buNone/>
            </a:pPr>
            <a:r>
              <a:t/>
            </a:r>
            <a:endParaRPr b="1" i="0" sz="1200" u="none" cap="none" strike="noStrike">
              <a:solidFill>
                <a:schemeClr val="dk1"/>
              </a:solidFill>
              <a:latin typeface="Poppins"/>
              <a:ea typeface="Poppins"/>
              <a:cs typeface="Poppins"/>
              <a:sym typeface="Poppins"/>
            </a:endParaRPr>
          </a:p>
        </p:txBody>
      </p:sp>
      <p:graphicFrame>
        <p:nvGraphicFramePr>
          <p:cNvPr id="765" name="Google Shape;765;p25"/>
          <p:cNvGraphicFramePr/>
          <p:nvPr/>
        </p:nvGraphicFramePr>
        <p:xfrm>
          <a:off x="1319417" y="1901820"/>
          <a:ext cx="3000000" cy="3000000"/>
        </p:xfrm>
        <a:graphic>
          <a:graphicData uri="http://schemas.openxmlformats.org/drawingml/2006/table">
            <a:tbl>
              <a:tblPr bandRow="1" firstRow="1">
                <a:noFill/>
                <a:tableStyleId>{0C167F69-5A6B-4146-AF31-034E29AA04EE}</a:tableStyleId>
              </a:tblPr>
              <a:tblGrid>
                <a:gridCol w="3383300"/>
                <a:gridCol w="2107925"/>
                <a:gridCol w="2001625"/>
                <a:gridCol w="2019350"/>
              </a:tblGrid>
              <a:tr h="778625">
                <a:tc gridSpan="2">
                  <a:txBody>
                    <a:bodyPr/>
                    <a:lstStyle/>
                    <a:p>
                      <a:pPr indent="0" lvl="0" marL="0" marR="0" rtl="0" algn="l">
                        <a:lnSpc>
                          <a:spcPct val="100000"/>
                        </a:lnSpc>
                        <a:spcBef>
                          <a:spcPts val="0"/>
                        </a:spcBef>
                        <a:spcAft>
                          <a:spcPts val="0"/>
                        </a:spcAft>
                        <a:buClr>
                          <a:srgbClr val="000000"/>
                        </a:buClr>
                        <a:buSzPts val="1800"/>
                        <a:buFont typeface="Arial"/>
                        <a:buNone/>
                      </a:pPr>
                      <a:r>
                        <a:rPr b="1" lang="es-ES" sz="1800" u="none" cap="none" strike="noStrike">
                          <a:solidFill>
                            <a:srgbClr val="FFFFFF"/>
                          </a:solidFill>
                          <a:latin typeface="Poppins"/>
                          <a:ea typeface="Poppins"/>
                          <a:cs typeface="Poppins"/>
                          <a:sym typeface="Poppins"/>
                        </a:rPr>
                        <a:t>Operadores Aritméticos</a:t>
                      </a:r>
                      <a:endParaRPr b="1" sz="1800" u="none" cap="none" strike="noStrike">
                        <a:solidFill>
                          <a:srgbClr val="FFFFFF"/>
                        </a:solidFill>
                        <a:latin typeface="Poppins"/>
                        <a:ea typeface="Poppins"/>
                        <a:cs typeface="Poppins"/>
                        <a:sym typeface="Poppins"/>
                      </a:endParaRPr>
                    </a:p>
                  </a:txBody>
                  <a:tcPr marT="0" marB="0" marR="0" marL="0" anchor="ct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es-ES" sz="1600" u="none" cap="none" strike="noStrike">
                          <a:solidFill>
                            <a:srgbClr val="FFFFFF"/>
                          </a:solidFill>
                          <a:latin typeface="Poppins"/>
                          <a:ea typeface="Poppins"/>
                          <a:cs typeface="Poppins"/>
                          <a:sym typeface="Poppins"/>
                        </a:rPr>
                        <a:t>Ejemplo</a:t>
                      </a:r>
                      <a:endParaRPr sz="1400" u="none" cap="none" strike="noStrike">
                        <a:latin typeface="Poppins"/>
                        <a:ea typeface="Poppins"/>
                        <a:cs typeface="Poppins"/>
                        <a:sym typeface="Poppin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es-ES" sz="1600" u="none" cap="none" strike="noStrike">
                          <a:solidFill>
                            <a:srgbClr val="FFFFFF"/>
                          </a:solidFill>
                          <a:latin typeface="Poppins"/>
                          <a:ea typeface="Poppins"/>
                          <a:cs typeface="Poppins"/>
                          <a:sym typeface="Poppins"/>
                        </a:rPr>
                        <a:t>Resultado</a:t>
                      </a:r>
                      <a:endParaRPr sz="1400" u="none" cap="none" strike="noStrike">
                        <a:latin typeface="Poppins"/>
                        <a:ea typeface="Poppins"/>
                        <a:cs typeface="Poppins"/>
                        <a:sym typeface="Poppins"/>
                      </a:endParaRPr>
                    </a:p>
                  </a:txBody>
                  <a:tcPr marT="0" marB="0" marR="91450" marL="0" anchor="ctr"/>
                </a:tc>
              </a:tr>
              <a:tr h="611925">
                <a:tc>
                  <a:txBody>
                    <a:bodyPr/>
                    <a:lstStyle/>
                    <a:p>
                      <a:pPr indent="0" lvl="0" marL="0" marR="0" rtl="0" algn="l">
                        <a:lnSpc>
                          <a:spcPct val="100000"/>
                        </a:lnSpc>
                        <a:spcBef>
                          <a:spcPts val="0"/>
                        </a:spcBef>
                        <a:spcAft>
                          <a:spcPts val="0"/>
                        </a:spcAft>
                        <a:buClr>
                          <a:schemeClr val="dk1"/>
                        </a:buClr>
                        <a:buSzPts val="1400"/>
                        <a:buFont typeface="Poppins"/>
                        <a:buNone/>
                      </a:pPr>
                      <a:r>
                        <a:rPr b="1" lang="es-ES" sz="1400" u="none" cap="none" strike="noStrike">
                          <a:solidFill>
                            <a:schemeClr val="dk1"/>
                          </a:solidFill>
                          <a:latin typeface="Poppins"/>
                          <a:ea typeface="Poppins"/>
                          <a:cs typeface="Poppins"/>
                          <a:sym typeface="Poppins"/>
                        </a:rPr>
                        <a:t>Suma</a:t>
                      </a:r>
                      <a:endParaRPr sz="1400" u="none" cap="none" strike="noStrike">
                        <a:latin typeface="Poppins"/>
                        <a:ea typeface="Poppins"/>
                        <a:cs typeface="Poppins"/>
                        <a:sym typeface="Poppin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2 + 2</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4</a:t>
                      </a:r>
                      <a:endParaRPr sz="1400" u="none" cap="none" strike="noStrike">
                        <a:latin typeface="Poppins"/>
                        <a:ea typeface="Poppins"/>
                        <a:cs typeface="Poppins"/>
                        <a:sym typeface="Poppins"/>
                      </a:endParaRPr>
                    </a:p>
                  </a:txBody>
                  <a:tcPr marT="0" marB="0" marR="91450" marL="0" anchor="ctr"/>
                </a:tc>
              </a:tr>
              <a:tr h="570600">
                <a:tc>
                  <a:txBody>
                    <a:bodyPr/>
                    <a:lstStyle/>
                    <a:p>
                      <a:pPr indent="0" lvl="0" marL="0" marR="0" rtl="0" algn="l">
                        <a:lnSpc>
                          <a:spcPct val="100000"/>
                        </a:lnSpc>
                        <a:spcBef>
                          <a:spcPts val="0"/>
                        </a:spcBef>
                        <a:spcAft>
                          <a:spcPts val="0"/>
                        </a:spcAft>
                        <a:buClr>
                          <a:schemeClr val="dk1"/>
                        </a:buClr>
                        <a:buSzPts val="1400"/>
                        <a:buFont typeface="Poppins"/>
                        <a:buNone/>
                      </a:pPr>
                      <a:r>
                        <a:rPr b="1" lang="es-ES" sz="1400" u="none" cap="none" strike="noStrike">
                          <a:solidFill>
                            <a:schemeClr val="dk1"/>
                          </a:solidFill>
                          <a:latin typeface="Poppins"/>
                          <a:ea typeface="Poppins"/>
                          <a:cs typeface="Poppins"/>
                          <a:sym typeface="Poppins"/>
                        </a:rPr>
                        <a:t>Resta</a:t>
                      </a:r>
                      <a:endParaRPr sz="1400" u="none" cap="none" strike="noStrike">
                        <a:latin typeface="Poppins"/>
                        <a:ea typeface="Poppins"/>
                        <a:cs typeface="Poppins"/>
                        <a:sym typeface="Poppin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6 – 4</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2</a:t>
                      </a:r>
                      <a:endParaRPr sz="1400" u="none" cap="none" strike="noStrike">
                        <a:latin typeface="Poppins"/>
                        <a:ea typeface="Poppins"/>
                        <a:cs typeface="Poppins"/>
                        <a:sym typeface="Poppins"/>
                      </a:endParaRPr>
                    </a:p>
                  </a:txBody>
                  <a:tcPr marT="0" marB="0" marR="91450" marL="0" anchor="ctr"/>
                </a:tc>
              </a:tr>
              <a:tr h="537700">
                <a:tc>
                  <a:txBody>
                    <a:bodyPr/>
                    <a:lstStyle/>
                    <a:p>
                      <a:pPr indent="0" lvl="0" marL="0" marR="0" rtl="0" algn="l">
                        <a:lnSpc>
                          <a:spcPct val="100000"/>
                        </a:lnSpc>
                        <a:spcBef>
                          <a:spcPts val="0"/>
                        </a:spcBef>
                        <a:spcAft>
                          <a:spcPts val="0"/>
                        </a:spcAft>
                        <a:buClr>
                          <a:schemeClr val="dk1"/>
                        </a:buClr>
                        <a:buSzPts val="1400"/>
                        <a:buFont typeface="Poppins"/>
                        <a:buNone/>
                      </a:pPr>
                      <a:r>
                        <a:rPr b="1" lang="es-ES" sz="1400" u="none" cap="none" strike="noStrike">
                          <a:solidFill>
                            <a:schemeClr val="dk1"/>
                          </a:solidFill>
                          <a:latin typeface="Poppins"/>
                          <a:ea typeface="Poppins"/>
                          <a:cs typeface="Poppins"/>
                          <a:sym typeface="Poppins"/>
                        </a:rPr>
                        <a:t>Multiplicación</a:t>
                      </a:r>
                      <a:endParaRPr sz="1400" u="none" cap="none" strike="noStrike">
                        <a:latin typeface="Poppins"/>
                        <a:ea typeface="Poppins"/>
                        <a:cs typeface="Poppins"/>
                        <a:sym typeface="Poppin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3 * 6</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18</a:t>
                      </a:r>
                      <a:endParaRPr sz="1400" u="none" cap="none" strike="noStrike">
                        <a:latin typeface="Poppins"/>
                        <a:ea typeface="Poppins"/>
                        <a:cs typeface="Poppins"/>
                        <a:sym typeface="Poppins"/>
                      </a:endParaRPr>
                    </a:p>
                  </a:txBody>
                  <a:tcPr marT="0" marB="0" marR="91450" marL="0" anchor="ctr"/>
                </a:tc>
              </a:tr>
              <a:tr h="559650">
                <a:tc>
                  <a:txBody>
                    <a:bodyPr/>
                    <a:lstStyle/>
                    <a:p>
                      <a:pPr indent="0" lvl="0" marL="0" marR="0" rtl="0" algn="l">
                        <a:lnSpc>
                          <a:spcPct val="100000"/>
                        </a:lnSpc>
                        <a:spcBef>
                          <a:spcPts val="0"/>
                        </a:spcBef>
                        <a:spcAft>
                          <a:spcPts val="0"/>
                        </a:spcAft>
                        <a:buClr>
                          <a:schemeClr val="dk1"/>
                        </a:buClr>
                        <a:buSzPts val="1400"/>
                        <a:buFont typeface="Poppins"/>
                        <a:buNone/>
                      </a:pPr>
                      <a:r>
                        <a:rPr b="1" lang="es-ES" sz="1400" u="none" cap="none" strike="noStrike">
                          <a:solidFill>
                            <a:schemeClr val="dk1"/>
                          </a:solidFill>
                          <a:latin typeface="Poppins"/>
                          <a:ea typeface="Poppins"/>
                          <a:cs typeface="Poppins"/>
                          <a:sym typeface="Poppins"/>
                        </a:rPr>
                        <a:t>Exponente</a:t>
                      </a:r>
                      <a:endParaRPr sz="1400" u="none" cap="none" strike="noStrike">
                        <a:latin typeface="Poppins"/>
                        <a:ea typeface="Poppins"/>
                        <a:cs typeface="Poppins"/>
                        <a:sym typeface="Poppin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3 ** 2</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9</a:t>
                      </a:r>
                      <a:endParaRPr sz="1400" u="none" cap="none" strike="noStrike">
                        <a:latin typeface="Poppins"/>
                        <a:ea typeface="Poppins"/>
                        <a:cs typeface="Poppins"/>
                        <a:sym typeface="Poppins"/>
                      </a:endParaRPr>
                    </a:p>
                  </a:txBody>
                  <a:tcPr marT="0" marB="0" marR="91450" marL="0" anchor="ctr"/>
                </a:tc>
              </a:tr>
              <a:tr h="537700">
                <a:tc>
                  <a:txBody>
                    <a:bodyPr/>
                    <a:lstStyle/>
                    <a:p>
                      <a:pPr indent="0" lvl="0" marL="0" marR="0" rtl="0" algn="l">
                        <a:lnSpc>
                          <a:spcPct val="100000"/>
                        </a:lnSpc>
                        <a:spcBef>
                          <a:spcPts val="0"/>
                        </a:spcBef>
                        <a:spcAft>
                          <a:spcPts val="0"/>
                        </a:spcAft>
                        <a:buClr>
                          <a:schemeClr val="dk1"/>
                        </a:buClr>
                        <a:buSzPts val="1400"/>
                        <a:buFont typeface="Poppins"/>
                        <a:buNone/>
                      </a:pPr>
                      <a:r>
                        <a:rPr b="1" lang="es-ES" sz="1400" u="none" cap="none" strike="noStrike">
                          <a:solidFill>
                            <a:schemeClr val="dk1"/>
                          </a:solidFill>
                          <a:latin typeface="Poppins"/>
                          <a:ea typeface="Poppins"/>
                          <a:cs typeface="Poppins"/>
                          <a:sym typeface="Poppins"/>
                        </a:rPr>
                        <a:t>División</a:t>
                      </a:r>
                      <a:endParaRPr sz="1400" u="none" cap="none" strike="noStrike">
                        <a:latin typeface="Poppins"/>
                        <a:ea typeface="Poppins"/>
                        <a:cs typeface="Poppins"/>
                        <a:sym typeface="Poppin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10 / 4</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2.5</a:t>
                      </a:r>
                      <a:endParaRPr sz="1400" u="none" cap="none" strike="noStrike">
                        <a:latin typeface="Poppins"/>
                        <a:ea typeface="Poppins"/>
                        <a:cs typeface="Poppins"/>
                        <a:sym typeface="Poppins"/>
                      </a:endParaRPr>
                    </a:p>
                  </a:txBody>
                  <a:tcPr marT="0" marB="0" marR="91450" marL="0" anchor="ctr"/>
                </a:tc>
              </a:tr>
              <a:tr h="537700">
                <a:tc>
                  <a:txBody>
                    <a:bodyPr/>
                    <a:lstStyle/>
                    <a:p>
                      <a:pPr indent="0" lvl="0" marL="0" marR="0" rtl="0" algn="l">
                        <a:lnSpc>
                          <a:spcPct val="100000"/>
                        </a:lnSpc>
                        <a:spcBef>
                          <a:spcPts val="0"/>
                        </a:spcBef>
                        <a:spcAft>
                          <a:spcPts val="0"/>
                        </a:spcAft>
                        <a:buClr>
                          <a:schemeClr val="dk1"/>
                        </a:buClr>
                        <a:buSzPts val="1400"/>
                        <a:buFont typeface="Poppins"/>
                        <a:buNone/>
                      </a:pPr>
                      <a:r>
                        <a:rPr b="1" lang="es-ES" sz="1400" u="none" cap="none" strike="noStrike">
                          <a:solidFill>
                            <a:schemeClr val="dk1"/>
                          </a:solidFill>
                          <a:latin typeface="Poppins"/>
                          <a:ea typeface="Poppins"/>
                          <a:cs typeface="Poppins"/>
                          <a:sym typeface="Poppins"/>
                        </a:rPr>
                        <a:t>División entera</a:t>
                      </a:r>
                      <a:endParaRPr sz="1400" u="none" cap="none" strike="noStrike">
                        <a:latin typeface="Poppins"/>
                        <a:ea typeface="Poppins"/>
                        <a:cs typeface="Poppins"/>
                        <a:sym typeface="Poppin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10 // 3</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3</a:t>
                      </a:r>
                      <a:endParaRPr sz="1400" u="none" cap="none" strike="noStrike">
                        <a:latin typeface="Poppins"/>
                        <a:ea typeface="Poppins"/>
                        <a:cs typeface="Poppins"/>
                        <a:sym typeface="Poppins"/>
                      </a:endParaRPr>
                    </a:p>
                  </a:txBody>
                  <a:tcPr marT="0" marB="0" marR="91450" marL="0" anchor="ctr"/>
                </a:tc>
              </a:tr>
              <a:tr h="537700">
                <a:tc>
                  <a:txBody>
                    <a:bodyPr/>
                    <a:lstStyle/>
                    <a:p>
                      <a:pPr indent="0" lvl="0" marL="0" marR="0" rtl="0" algn="l">
                        <a:lnSpc>
                          <a:spcPct val="100000"/>
                        </a:lnSpc>
                        <a:spcBef>
                          <a:spcPts val="0"/>
                        </a:spcBef>
                        <a:spcAft>
                          <a:spcPts val="0"/>
                        </a:spcAft>
                        <a:buClr>
                          <a:schemeClr val="dk1"/>
                        </a:buClr>
                        <a:buSzPts val="1400"/>
                        <a:buFont typeface="Poppins"/>
                        <a:buNone/>
                      </a:pPr>
                      <a:r>
                        <a:rPr b="1" lang="es-ES" sz="1400" u="none" cap="none" strike="noStrike">
                          <a:latin typeface="Poppins"/>
                          <a:ea typeface="Poppins"/>
                          <a:cs typeface="Poppins"/>
                          <a:sym typeface="Poppins"/>
                        </a:rPr>
                        <a:t>Módulo</a:t>
                      </a:r>
                      <a:r>
                        <a:rPr b="1" lang="es-ES" sz="1400" u="none" cap="none" strike="noStrike">
                          <a:solidFill>
                            <a:schemeClr val="dk1"/>
                          </a:solidFill>
                          <a:latin typeface="Poppins"/>
                          <a:ea typeface="Poppins"/>
                          <a:cs typeface="Poppins"/>
                          <a:sym typeface="Poppins"/>
                        </a:rPr>
                        <a:t>, resto o residuo</a:t>
                      </a:r>
                      <a:endParaRPr sz="1400" u="none" cap="none" strike="noStrike">
                        <a:latin typeface="Poppins"/>
                        <a:ea typeface="Poppins"/>
                        <a:cs typeface="Poppins"/>
                        <a:sym typeface="Poppin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10 % 3</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1</a:t>
                      </a:r>
                      <a:endParaRPr sz="1400" u="none" cap="none" strike="noStrike">
                        <a:latin typeface="Poppins"/>
                        <a:ea typeface="Poppins"/>
                        <a:cs typeface="Poppins"/>
                        <a:sym typeface="Poppins"/>
                      </a:endParaRPr>
                    </a:p>
                  </a:txBody>
                  <a:tcPr marT="0" marB="0" marR="91450" marL="0" anchor="ctr"/>
                </a:tc>
              </a:tr>
            </a:tbl>
          </a:graphicData>
        </a:graphic>
      </p:graphicFrame>
    </p:spTree>
  </p:cSld>
  <p:clrMapOvr>
    <a:masterClrMapping/>
  </p:clrMapOvr>
  <mc:AlternateContent>
    <mc:Choice Requires="p14">
      <p:transition>
        <p14:reveal dir="l"/>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26"/>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Operadores</a:t>
            </a:r>
            <a:endParaRPr/>
          </a:p>
        </p:txBody>
      </p:sp>
      <p:sp>
        <p:nvSpPr>
          <p:cNvPr id="771" name="Google Shape;771;p26"/>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772" name="Google Shape;772;p26"/>
          <p:cNvSpPr/>
          <p:nvPr/>
        </p:nvSpPr>
        <p:spPr>
          <a:xfrm>
            <a:off x="1104899" y="1883121"/>
            <a:ext cx="9783818" cy="1217431"/>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Los operadores lógicos entregan como resultado un valor de tipo booleano, es decir, verdadero o falso.</a:t>
            </a:r>
            <a:endParaRPr b="0" i="0" sz="1400" u="none" cap="none" strike="noStrike">
              <a:solidFill>
                <a:srgbClr val="000000"/>
              </a:solidFill>
              <a:latin typeface="Arial"/>
              <a:ea typeface="Arial"/>
              <a:cs typeface="Arial"/>
              <a:sym typeface="Arial"/>
            </a:endParaRPr>
          </a:p>
        </p:txBody>
      </p:sp>
      <p:sp>
        <p:nvSpPr>
          <p:cNvPr id="773" name="Google Shape;773;p26"/>
          <p:cNvSpPr/>
          <p:nvPr/>
        </p:nvSpPr>
        <p:spPr>
          <a:xfrm>
            <a:off x="1104899" y="3461266"/>
            <a:ext cx="9783818" cy="2498845"/>
          </a:xfrm>
          <a:prstGeom prst="roundRect">
            <a:avLst>
              <a:gd fmla="val 6378" name="adj"/>
            </a:avLst>
          </a:prstGeom>
          <a:solidFill>
            <a:srgbClr val="FFFFFF"/>
          </a:solidFill>
          <a:ln>
            <a:noFill/>
          </a:ln>
        </p:spPr>
        <p:txBody>
          <a:bodyPr anchorCtr="0" anchor="ctr" bIns="0" lIns="274300" spcFirstLastPara="1" rIns="0" wrap="square" tIns="0">
            <a:noAutofit/>
          </a:bodyPr>
          <a:lstStyle/>
          <a:p>
            <a:pPr indent="0" lvl="0" marL="0" marR="0" rtl="0" algn="l">
              <a:lnSpc>
                <a:spcPct val="120000"/>
              </a:lnSpc>
              <a:spcBef>
                <a:spcPts val="0"/>
              </a:spcBef>
              <a:spcAft>
                <a:spcPts val="0"/>
              </a:spcAft>
              <a:buClr>
                <a:srgbClr val="000000"/>
              </a:buClr>
              <a:buSzPts val="1200"/>
              <a:buFont typeface="Arial"/>
              <a:buNone/>
            </a:pPr>
            <a:r>
              <a:t/>
            </a:r>
            <a:endParaRPr b="1" i="0" sz="1200" u="none" cap="none" strike="noStrike">
              <a:solidFill>
                <a:schemeClr val="dk1"/>
              </a:solidFill>
              <a:latin typeface="Poppins"/>
              <a:ea typeface="Poppins"/>
              <a:cs typeface="Poppins"/>
              <a:sym typeface="Poppins"/>
            </a:endParaRPr>
          </a:p>
        </p:txBody>
      </p:sp>
      <p:sp>
        <p:nvSpPr>
          <p:cNvPr id="774" name="Google Shape;774;p26"/>
          <p:cNvSpPr/>
          <p:nvPr/>
        </p:nvSpPr>
        <p:spPr>
          <a:xfrm>
            <a:off x="1101184" y="3383473"/>
            <a:ext cx="9783818" cy="727203"/>
          </a:xfrm>
          <a:prstGeom prst="roundRect">
            <a:avLst>
              <a:gd fmla="val 19588" name="adj"/>
            </a:avLst>
          </a:prstGeom>
          <a:solidFill>
            <a:schemeClr val="accent1"/>
          </a:solidFill>
          <a:ln>
            <a:noFill/>
          </a:ln>
          <a:effectLst>
            <a:outerShdw blurRad="381000" rotWithShape="0" algn="ctr" dir="5400000" dist="127000">
              <a:srgbClr val="000000">
                <a:alpha val="29411"/>
              </a:srgbClr>
            </a:outerShdw>
          </a:effectLst>
        </p:spPr>
        <p:txBody>
          <a:bodyPr anchorCtr="0" anchor="ctr" bIns="0" lIns="274300" spcFirstLastPara="1" rIns="0" wrap="square" tIns="0">
            <a:noAutofit/>
          </a:bodyPr>
          <a:lstStyle/>
          <a:p>
            <a:pPr indent="0" lvl="0" marL="0" marR="0" rtl="0" algn="l">
              <a:lnSpc>
                <a:spcPct val="120000"/>
              </a:lnSpc>
              <a:spcBef>
                <a:spcPts val="0"/>
              </a:spcBef>
              <a:spcAft>
                <a:spcPts val="0"/>
              </a:spcAft>
              <a:buClr>
                <a:srgbClr val="000000"/>
              </a:buClr>
              <a:buSzPts val="1200"/>
              <a:buFont typeface="Arial"/>
              <a:buNone/>
            </a:pPr>
            <a:r>
              <a:t/>
            </a:r>
            <a:endParaRPr b="1" i="0" sz="1200" u="none" cap="none" strike="noStrike">
              <a:solidFill>
                <a:schemeClr val="dk1"/>
              </a:solidFill>
              <a:latin typeface="Poppins"/>
              <a:ea typeface="Poppins"/>
              <a:cs typeface="Poppins"/>
              <a:sym typeface="Poppins"/>
            </a:endParaRPr>
          </a:p>
        </p:txBody>
      </p:sp>
      <p:graphicFrame>
        <p:nvGraphicFramePr>
          <p:cNvPr id="775" name="Google Shape;775;p26"/>
          <p:cNvGraphicFramePr/>
          <p:nvPr/>
        </p:nvGraphicFramePr>
        <p:xfrm>
          <a:off x="1380241" y="3371230"/>
          <a:ext cx="3000000" cy="3000000"/>
        </p:xfrm>
        <a:graphic>
          <a:graphicData uri="http://schemas.openxmlformats.org/drawingml/2006/table">
            <a:tbl>
              <a:tblPr bandRow="1" firstRow="1">
                <a:noFill/>
                <a:tableStyleId>{0C167F69-5A6B-4146-AF31-034E29AA04EE}</a:tableStyleId>
              </a:tblPr>
              <a:tblGrid>
                <a:gridCol w="5491200"/>
                <a:gridCol w="2001625"/>
                <a:gridCol w="2019350"/>
              </a:tblGrid>
              <a:tr h="778625">
                <a:tc>
                  <a:txBody>
                    <a:bodyPr/>
                    <a:lstStyle/>
                    <a:p>
                      <a:pPr indent="0" lvl="0" marL="0" marR="0" rtl="0" algn="l">
                        <a:lnSpc>
                          <a:spcPct val="100000"/>
                        </a:lnSpc>
                        <a:spcBef>
                          <a:spcPts val="0"/>
                        </a:spcBef>
                        <a:spcAft>
                          <a:spcPts val="0"/>
                        </a:spcAft>
                        <a:buClr>
                          <a:srgbClr val="000000"/>
                        </a:buClr>
                        <a:buSzPts val="1800"/>
                        <a:buFont typeface="Arial"/>
                        <a:buNone/>
                      </a:pPr>
                      <a:r>
                        <a:rPr b="1" lang="es-ES" sz="1800" u="none" cap="none" strike="noStrike">
                          <a:solidFill>
                            <a:srgbClr val="FFFFFF"/>
                          </a:solidFill>
                          <a:latin typeface="Poppins"/>
                          <a:ea typeface="Poppins"/>
                          <a:cs typeface="Poppins"/>
                          <a:sym typeface="Poppins"/>
                        </a:rPr>
                        <a:t>Operadores Lógicos</a:t>
                      </a:r>
                      <a:endParaRPr b="1" sz="1800" u="none" cap="none" strike="noStrike">
                        <a:solidFill>
                          <a:srgbClr val="FFFFFF"/>
                        </a:solidFill>
                        <a:latin typeface="Poppins"/>
                        <a:ea typeface="Poppins"/>
                        <a:cs typeface="Poppins"/>
                        <a:sym typeface="Poppin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es-ES" sz="1600" u="none" cap="none" strike="noStrike">
                          <a:solidFill>
                            <a:srgbClr val="FFFFFF"/>
                          </a:solidFill>
                          <a:latin typeface="Poppins"/>
                          <a:ea typeface="Poppins"/>
                          <a:cs typeface="Poppins"/>
                          <a:sym typeface="Poppins"/>
                        </a:rPr>
                        <a:t>Ejemplo</a:t>
                      </a:r>
                      <a:endParaRPr sz="1400" u="none" cap="none" strike="noStrike">
                        <a:latin typeface="Poppins"/>
                        <a:ea typeface="Poppins"/>
                        <a:cs typeface="Poppins"/>
                        <a:sym typeface="Poppin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es-ES" sz="1600" u="none" cap="none" strike="noStrike">
                          <a:solidFill>
                            <a:srgbClr val="FFFFFF"/>
                          </a:solidFill>
                          <a:latin typeface="Poppins"/>
                          <a:ea typeface="Poppins"/>
                          <a:cs typeface="Poppins"/>
                          <a:sym typeface="Poppins"/>
                        </a:rPr>
                        <a:t>Resultado</a:t>
                      </a:r>
                      <a:endParaRPr sz="1400" u="none" cap="none" strike="noStrike">
                        <a:latin typeface="Poppins"/>
                        <a:ea typeface="Poppins"/>
                        <a:cs typeface="Poppins"/>
                        <a:sym typeface="Poppins"/>
                      </a:endParaRPr>
                    </a:p>
                  </a:txBody>
                  <a:tcPr marT="0" marB="0" marR="91450" marL="0" anchor="ctr"/>
                </a:tc>
              </a:tr>
              <a:tr h="611925">
                <a:tc>
                  <a:txBody>
                    <a:bodyPr/>
                    <a:lstStyle/>
                    <a:p>
                      <a:pPr indent="0" lvl="0" marL="0" marR="0" rtl="0" algn="l">
                        <a:lnSpc>
                          <a:spcPct val="100000"/>
                        </a:lnSpc>
                        <a:spcBef>
                          <a:spcPts val="0"/>
                        </a:spcBef>
                        <a:spcAft>
                          <a:spcPts val="0"/>
                        </a:spcAft>
                        <a:buClr>
                          <a:schemeClr val="dk1"/>
                        </a:buClr>
                        <a:buSzPts val="1400"/>
                        <a:buFont typeface="Poppins"/>
                        <a:buNone/>
                      </a:pPr>
                      <a:r>
                        <a:rPr b="1" lang="es-ES" sz="1400" u="none" cap="none" strike="noStrike">
                          <a:solidFill>
                            <a:schemeClr val="dk1"/>
                          </a:solidFill>
                          <a:latin typeface="Poppins"/>
                          <a:ea typeface="Poppins"/>
                          <a:cs typeface="Poppins"/>
                          <a:sym typeface="Poppins"/>
                        </a:rPr>
                        <a:t>and</a:t>
                      </a:r>
                      <a:endParaRPr sz="1400" u="none" cap="none" strike="noStrike">
                        <a:latin typeface="Poppins"/>
                        <a:ea typeface="Poppins"/>
                        <a:cs typeface="Poppins"/>
                        <a:sym typeface="Poppin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True </a:t>
                      </a:r>
                      <a:r>
                        <a:rPr b="1" lang="es-ES" sz="1800" u="none" cap="none" strike="noStrike">
                          <a:solidFill>
                            <a:srgbClr val="000000"/>
                          </a:solidFill>
                          <a:latin typeface="Poppins"/>
                          <a:ea typeface="Poppins"/>
                          <a:cs typeface="Poppins"/>
                          <a:sym typeface="Poppins"/>
                        </a:rPr>
                        <a:t>and </a:t>
                      </a:r>
                      <a:r>
                        <a:rPr b="0" lang="es-ES" sz="1800" u="none" cap="none" strike="noStrike">
                          <a:solidFill>
                            <a:srgbClr val="000000"/>
                          </a:solidFill>
                          <a:latin typeface="Poppins"/>
                          <a:ea typeface="Poppins"/>
                          <a:cs typeface="Poppins"/>
                          <a:sym typeface="Poppins"/>
                        </a:rPr>
                        <a:t>False</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False</a:t>
                      </a:r>
                      <a:endParaRPr sz="1400" u="none" cap="none" strike="noStrike">
                        <a:latin typeface="Poppins"/>
                        <a:ea typeface="Poppins"/>
                        <a:cs typeface="Poppins"/>
                        <a:sym typeface="Poppins"/>
                      </a:endParaRPr>
                    </a:p>
                  </a:txBody>
                  <a:tcPr marT="0" marB="0" marR="91450" marL="0" anchor="ctr"/>
                </a:tc>
              </a:tr>
              <a:tr h="570600">
                <a:tc>
                  <a:txBody>
                    <a:bodyPr/>
                    <a:lstStyle/>
                    <a:p>
                      <a:pPr indent="0" lvl="0" marL="0" marR="0" rtl="0" algn="l">
                        <a:lnSpc>
                          <a:spcPct val="100000"/>
                        </a:lnSpc>
                        <a:spcBef>
                          <a:spcPts val="0"/>
                        </a:spcBef>
                        <a:spcAft>
                          <a:spcPts val="0"/>
                        </a:spcAft>
                        <a:buClr>
                          <a:schemeClr val="dk1"/>
                        </a:buClr>
                        <a:buSzPts val="1400"/>
                        <a:buFont typeface="Poppins"/>
                        <a:buNone/>
                      </a:pPr>
                      <a:r>
                        <a:rPr b="1" lang="es-ES" sz="1400" u="none" cap="none" strike="noStrike">
                          <a:solidFill>
                            <a:schemeClr val="dk1"/>
                          </a:solidFill>
                          <a:latin typeface="Poppins"/>
                          <a:ea typeface="Poppins"/>
                          <a:cs typeface="Poppins"/>
                          <a:sym typeface="Poppins"/>
                        </a:rPr>
                        <a:t>or</a:t>
                      </a:r>
                      <a:endParaRPr b="1" i="0" sz="1400" u="none" cap="none" strike="noStrike">
                        <a:solidFill>
                          <a:schemeClr val="dk1"/>
                        </a:solidFill>
                        <a:latin typeface="Poppins"/>
                        <a:ea typeface="Poppins"/>
                        <a:cs typeface="Poppins"/>
                        <a:sym typeface="Poppin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True </a:t>
                      </a:r>
                      <a:r>
                        <a:rPr b="1" lang="es-ES" sz="1800" u="none" cap="none" strike="noStrike">
                          <a:solidFill>
                            <a:srgbClr val="000000"/>
                          </a:solidFill>
                          <a:latin typeface="Poppins"/>
                          <a:ea typeface="Poppins"/>
                          <a:cs typeface="Poppins"/>
                          <a:sym typeface="Poppins"/>
                        </a:rPr>
                        <a:t>or</a:t>
                      </a:r>
                      <a:r>
                        <a:rPr b="0" lang="es-ES" sz="1800" u="none" cap="none" strike="noStrike">
                          <a:solidFill>
                            <a:srgbClr val="000000"/>
                          </a:solidFill>
                          <a:latin typeface="Poppins"/>
                          <a:ea typeface="Poppins"/>
                          <a:cs typeface="Poppins"/>
                          <a:sym typeface="Poppins"/>
                        </a:rPr>
                        <a:t> False</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True</a:t>
                      </a:r>
                      <a:endParaRPr sz="1400" u="none" cap="none" strike="noStrike">
                        <a:latin typeface="Poppins"/>
                        <a:ea typeface="Poppins"/>
                        <a:cs typeface="Poppins"/>
                        <a:sym typeface="Poppins"/>
                      </a:endParaRPr>
                    </a:p>
                  </a:txBody>
                  <a:tcPr marT="0" marB="0" marR="91450" marL="0" anchor="ctr"/>
                </a:tc>
              </a:tr>
              <a:tr h="537700">
                <a:tc>
                  <a:txBody>
                    <a:bodyPr/>
                    <a:lstStyle/>
                    <a:p>
                      <a:pPr indent="0" lvl="0" marL="0" marR="0" rtl="0" algn="l">
                        <a:lnSpc>
                          <a:spcPct val="100000"/>
                        </a:lnSpc>
                        <a:spcBef>
                          <a:spcPts val="0"/>
                        </a:spcBef>
                        <a:spcAft>
                          <a:spcPts val="0"/>
                        </a:spcAft>
                        <a:buClr>
                          <a:schemeClr val="dk1"/>
                        </a:buClr>
                        <a:buSzPts val="1400"/>
                        <a:buFont typeface="Poppins"/>
                        <a:buNone/>
                      </a:pPr>
                      <a:r>
                        <a:rPr b="1" lang="es-ES" sz="1400" u="none" cap="none" strike="noStrike">
                          <a:solidFill>
                            <a:schemeClr val="dk1"/>
                          </a:solidFill>
                          <a:latin typeface="Poppins"/>
                          <a:ea typeface="Poppins"/>
                          <a:cs typeface="Poppins"/>
                          <a:sym typeface="Poppins"/>
                        </a:rPr>
                        <a:t>not </a:t>
                      </a:r>
                      <a:endParaRPr sz="1400" u="none" cap="none" strike="noStrike">
                        <a:latin typeface="Poppins"/>
                        <a:ea typeface="Poppins"/>
                        <a:cs typeface="Poppins"/>
                        <a:sym typeface="Poppin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1" lang="es-ES" sz="1800" u="none" cap="none" strike="noStrike">
                          <a:solidFill>
                            <a:srgbClr val="000000"/>
                          </a:solidFill>
                          <a:latin typeface="Poppins"/>
                          <a:ea typeface="Poppins"/>
                          <a:cs typeface="Poppins"/>
                          <a:sym typeface="Poppins"/>
                        </a:rPr>
                        <a:t>not</a:t>
                      </a:r>
                      <a:r>
                        <a:rPr b="0" lang="es-ES" sz="1800" u="none" cap="none" strike="noStrike">
                          <a:solidFill>
                            <a:srgbClr val="000000"/>
                          </a:solidFill>
                          <a:latin typeface="Poppins"/>
                          <a:ea typeface="Poppins"/>
                          <a:cs typeface="Poppins"/>
                          <a:sym typeface="Poppins"/>
                        </a:rPr>
                        <a:t> True</a:t>
                      </a:r>
                      <a:endParaRPr b="1" i="0" sz="1800" u="none" cap="none" strike="noStrike">
                        <a:solidFill>
                          <a:srgbClr val="000000"/>
                        </a:solidFill>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False</a:t>
                      </a:r>
                      <a:endParaRPr sz="1400" u="none" cap="none" strike="noStrike">
                        <a:latin typeface="Poppins"/>
                        <a:ea typeface="Poppins"/>
                        <a:cs typeface="Poppins"/>
                        <a:sym typeface="Poppins"/>
                      </a:endParaRPr>
                    </a:p>
                  </a:txBody>
                  <a:tcPr marT="0" marB="0" marR="91450" marL="0" anchor="ctr"/>
                </a:tc>
              </a:tr>
            </a:tbl>
          </a:graphicData>
        </a:graphic>
      </p:graphicFrame>
      <p:sp>
        <p:nvSpPr>
          <p:cNvPr id="776" name="Google Shape;776;p26"/>
          <p:cNvSpPr/>
          <p:nvPr/>
        </p:nvSpPr>
        <p:spPr>
          <a:xfrm>
            <a:off x="1093754" y="1870879"/>
            <a:ext cx="9783817" cy="1217432"/>
          </a:xfrm>
          <a:prstGeom prst="roundRect">
            <a:avLst>
              <a:gd fmla="val 11434" name="adj"/>
            </a:avLst>
          </a:prstGeom>
          <a:solidFill>
            <a:schemeClr val="accent1"/>
          </a:solidFill>
          <a:ln>
            <a:noFill/>
          </a:ln>
          <a:effectLst>
            <a:outerShdw blurRad="381000" rotWithShape="0" algn="ctr" dir="5400000" dist="127000">
              <a:srgbClr val="000000">
                <a:alpha val="29411"/>
              </a:srgbClr>
            </a:outerShdw>
          </a:effectLst>
        </p:spPr>
        <p:txBody>
          <a:bodyPr anchorCtr="0" anchor="ctr" bIns="0" lIns="360000" spcFirstLastPara="1" rIns="3600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lt1"/>
                </a:solidFill>
                <a:latin typeface="Poppins"/>
                <a:ea typeface="Poppins"/>
                <a:cs typeface="Poppins"/>
                <a:sym typeface="Poppins"/>
              </a:rPr>
              <a:t>*Si no recuerdas cómo se obtienen estos resultados, puedes revisar las tablas de verdad de conjunción, disyunción y negación.</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500"/>
                                        <p:tgtEl>
                                          <p:spTgt spid="7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27"/>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Operadores</a:t>
            </a:r>
            <a:endParaRPr/>
          </a:p>
        </p:txBody>
      </p:sp>
      <p:sp>
        <p:nvSpPr>
          <p:cNvPr id="782" name="Google Shape;782;p27"/>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783" name="Google Shape;783;p27"/>
          <p:cNvSpPr/>
          <p:nvPr/>
        </p:nvSpPr>
        <p:spPr>
          <a:xfrm>
            <a:off x="1104899" y="1883121"/>
            <a:ext cx="9783818" cy="1730935"/>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Los operadores relacionales se utilizan para comparar dos valores. El resultado de la operación también es booleano, retornando verdadero o falso según sea el caso.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reveal dir="l"/>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28"/>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Operadores</a:t>
            </a:r>
            <a:endParaRPr/>
          </a:p>
        </p:txBody>
      </p:sp>
      <p:sp>
        <p:nvSpPr>
          <p:cNvPr id="789" name="Google Shape;789;p28"/>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790" name="Google Shape;790;p28"/>
          <p:cNvSpPr/>
          <p:nvPr/>
        </p:nvSpPr>
        <p:spPr>
          <a:xfrm>
            <a:off x="1112988" y="1901819"/>
            <a:ext cx="9925050" cy="4133867"/>
          </a:xfrm>
          <a:prstGeom prst="roundRect">
            <a:avLst>
              <a:gd fmla="val 6378" name="adj"/>
            </a:avLst>
          </a:prstGeom>
          <a:solidFill>
            <a:srgbClr val="FFFFFF"/>
          </a:solidFill>
          <a:ln>
            <a:noFill/>
          </a:ln>
        </p:spPr>
        <p:txBody>
          <a:bodyPr anchorCtr="0" anchor="ctr" bIns="0" lIns="274300" spcFirstLastPara="1" rIns="0" wrap="square" tIns="0">
            <a:noAutofit/>
          </a:bodyPr>
          <a:lstStyle/>
          <a:p>
            <a:pPr indent="0" lvl="0" marL="0" marR="0" rtl="0" algn="l">
              <a:lnSpc>
                <a:spcPct val="120000"/>
              </a:lnSpc>
              <a:spcBef>
                <a:spcPts val="0"/>
              </a:spcBef>
              <a:spcAft>
                <a:spcPts val="0"/>
              </a:spcAft>
              <a:buClr>
                <a:srgbClr val="000000"/>
              </a:buClr>
              <a:buSzPts val="1200"/>
              <a:buFont typeface="Arial"/>
              <a:buNone/>
            </a:pPr>
            <a:r>
              <a:t/>
            </a:r>
            <a:endParaRPr b="1" i="0" sz="1200" u="none" cap="none" strike="noStrike">
              <a:solidFill>
                <a:schemeClr val="dk1"/>
              </a:solidFill>
              <a:latin typeface="Poppins"/>
              <a:ea typeface="Poppins"/>
              <a:cs typeface="Poppins"/>
              <a:sym typeface="Poppins"/>
            </a:endParaRPr>
          </a:p>
        </p:txBody>
      </p:sp>
      <p:sp>
        <p:nvSpPr>
          <p:cNvPr id="791" name="Google Shape;791;p28"/>
          <p:cNvSpPr/>
          <p:nvPr/>
        </p:nvSpPr>
        <p:spPr>
          <a:xfrm>
            <a:off x="1112988" y="1901821"/>
            <a:ext cx="9925050" cy="727203"/>
          </a:xfrm>
          <a:prstGeom prst="roundRect">
            <a:avLst>
              <a:gd fmla="val 19588" name="adj"/>
            </a:avLst>
          </a:prstGeom>
          <a:solidFill>
            <a:schemeClr val="accent1"/>
          </a:solidFill>
          <a:ln>
            <a:noFill/>
          </a:ln>
          <a:effectLst>
            <a:outerShdw blurRad="381000" rotWithShape="0" algn="ctr" dir="5400000" dist="127000">
              <a:srgbClr val="000000">
                <a:alpha val="29411"/>
              </a:srgbClr>
            </a:outerShdw>
          </a:effectLst>
        </p:spPr>
        <p:txBody>
          <a:bodyPr anchorCtr="0" anchor="ctr" bIns="0" lIns="274300" spcFirstLastPara="1" rIns="0" wrap="square" tIns="0">
            <a:noAutofit/>
          </a:bodyPr>
          <a:lstStyle/>
          <a:p>
            <a:pPr indent="0" lvl="0" marL="0" marR="0" rtl="0" algn="l">
              <a:lnSpc>
                <a:spcPct val="120000"/>
              </a:lnSpc>
              <a:spcBef>
                <a:spcPts val="0"/>
              </a:spcBef>
              <a:spcAft>
                <a:spcPts val="0"/>
              </a:spcAft>
              <a:buClr>
                <a:srgbClr val="000000"/>
              </a:buClr>
              <a:buSzPts val="1200"/>
              <a:buFont typeface="Arial"/>
              <a:buNone/>
            </a:pPr>
            <a:r>
              <a:t/>
            </a:r>
            <a:endParaRPr b="1" i="0" sz="1200" u="none" cap="none" strike="noStrike">
              <a:solidFill>
                <a:schemeClr val="dk1"/>
              </a:solidFill>
              <a:latin typeface="Poppins"/>
              <a:ea typeface="Poppins"/>
              <a:cs typeface="Poppins"/>
              <a:sym typeface="Poppins"/>
            </a:endParaRPr>
          </a:p>
        </p:txBody>
      </p:sp>
      <p:graphicFrame>
        <p:nvGraphicFramePr>
          <p:cNvPr id="792" name="Google Shape;792;p28"/>
          <p:cNvGraphicFramePr/>
          <p:nvPr/>
        </p:nvGraphicFramePr>
        <p:xfrm>
          <a:off x="1319417" y="1901820"/>
          <a:ext cx="3000000" cy="3000000"/>
        </p:xfrm>
        <a:graphic>
          <a:graphicData uri="http://schemas.openxmlformats.org/drawingml/2006/table">
            <a:tbl>
              <a:tblPr bandRow="1" firstRow="1">
                <a:noFill/>
                <a:tableStyleId>{0C167F69-5A6B-4146-AF31-034E29AA04EE}</a:tableStyleId>
              </a:tblPr>
              <a:tblGrid>
                <a:gridCol w="3383300"/>
                <a:gridCol w="2107925"/>
                <a:gridCol w="2001625"/>
                <a:gridCol w="2019350"/>
              </a:tblGrid>
              <a:tr h="778625">
                <a:tc gridSpan="2">
                  <a:txBody>
                    <a:bodyPr/>
                    <a:lstStyle/>
                    <a:p>
                      <a:pPr indent="0" lvl="0" marL="0" marR="0" rtl="0" algn="l">
                        <a:lnSpc>
                          <a:spcPct val="100000"/>
                        </a:lnSpc>
                        <a:spcBef>
                          <a:spcPts val="0"/>
                        </a:spcBef>
                        <a:spcAft>
                          <a:spcPts val="0"/>
                        </a:spcAft>
                        <a:buClr>
                          <a:srgbClr val="000000"/>
                        </a:buClr>
                        <a:buSzPts val="1800"/>
                        <a:buFont typeface="Arial"/>
                        <a:buNone/>
                      </a:pPr>
                      <a:r>
                        <a:rPr b="1" lang="es-ES" sz="1800" u="none" cap="none" strike="noStrike">
                          <a:solidFill>
                            <a:srgbClr val="FFFFFF"/>
                          </a:solidFill>
                          <a:latin typeface="Poppins"/>
                          <a:ea typeface="Poppins"/>
                          <a:cs typeface="Poppins"/>
                          <a:sym typeface="Poppins"/>
                        </a:rPr>
                        <a:t>Operadores Relacionales</a:t>
                      </a:r>
                      <a:endParaRPr b="1" sz="1800" u="none" cap="none" strike="noStrike">
                        <a:solidFill>
                          <a:srgbClr val="FFFFFF"/>
                        </a:solidFill>
                        <a:latin typeface="Poppins"/>
                        <a:ea typeface="Poppins"/>
                        <a:cs typeface="Poppins"/>
                        <a:sym typeface="Poppins"/>
                      </a:endParaRPr>
                    </a:p>
                  </a:txBody>
                  <a:tcPr marT="0" marB="0" marR="0" marL="0" anchor="ct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es-ES" sz="1600" u="none" cap="none" strike="noStrike">
                          <a:solidFill>
                            <a:srgbClr val="FFFFFF"/>
                          </a:solidFill>
                          <a:latin typeface="Poppins"/>
                          <a:ea typeface="Poppins"/>
                          <a:cs typeface="Poppins"/>
                          <a:sym typeface="Poppins"/>
                        </a:rPr>
                        <a:t>Ejemplo</a:t>
                      </a:r>
                      <a:endParaRPr sz="1400" u="none" cap="none" strike="noStrike">
                        <a:latin typeface="Poppins"/>
                        <a:ea typeface="Poppins"/>
                        <a:cs typeface="Poppins"/>
                        <a:sym typeface="Poppin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600"/>
                        <a:buFont typeface="Arial"/>
                        <a:buNone/>
                      </a:pPr>
                      <a:r>
                        <a:rPr b="1" lang="es-ES" sz="1600" u="none" cap="none" strike="noStrike">
                          <a:solidFill>
                            <a:srgbClr val="FFFFFF"/>
                          </a:solidFill>
                          <a:latin typeface="Poppins"/>
                          <a:ea typeface="Poppins"/>
                          <a:cs typeface="Poppins"/>
                          <a:sym typeface="Poppins"/>
                        </a:rPr>
                        <a:t>Resultado</a:t>
                      </a:r>
                      <a:endParaRPr sz="1400" u="none" cap="none" strike="noStrike">
                        <a:latin typeface="Poppins"/>
                        <a:ea typeface="Poppins"/>
                        <a:cs typeface="Poppins"/>
                        <a:sym typeface="Poppins"/>
                      </a:endParaRPr>
                    </a:p>
                  </a:txBody>
                  <a:tcPr marT="0" marB="0" marR="91450" marL="0" anchor="ctr"/>
                </a:tc>
              </a:tr>
              <a:tr h="611925">
                <a:tc>
                  <a:txBody>
                    <a:bodyPr/>
                    <a:lstStyle/>
                    <a:p>
                      <a:pPr indent="0" lvl="0" marL="0" marR="0" rtl="0" algn="l">
                        <a:lnSpc>
                          <a:spcPct val="100000"/>
                        </a:lnSpc>
                        <a:spcBef>
                          <a:spcPts val="0"/>
                        </a:spcBef>
                        <a:spcAft>
                          <a:spcPts val="0"/>
                        </a:spcAft>
                        <a:buClr>
                          <a:schemeClr val="dk1"/>
                        </a:buClr>
                        <a:buSzPts val="1400"/>
                        <a:buFont typeface="Poppins"/>
                        <a:buNone/>
                      </a:pPr>
                      <a:r>
                        <a:rPr b="1" lang="es-ES" sz="1400" u="none" cap="none" strike="noStrike">
                          <a:solidFill>
                            <a:schemeClr val="dk1"/>
                          </a:solidFill>
                          <a:latin typeface="Poppins"/>
                          <a:ea typeface="Poppins"/>
                          <a:cs typeface="Poppins"/>
                          <a:sym typeface="Poppins"/>
                        </a:rPr>
                        <a:t>Igual a</a:t>
                      </a:r>
                      <a:endParaRPr sz="1400" u="none" cap="none" strike="noStrike">
                        <a:latin typeface="Poppins"/>
                        <a:ea typeface="Poppins"/>
                        <a:cs typeface="Poppins"/>
                        <a:sym typeface="Poppin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5 == 4</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False</a:t>
                      </a:r>
                      <a:endParaRPr sz="1400" u="none" cap="none" strike="noStrike">
                        <a:latin typeface="Poppins"/>
                        <a:ea typeface="Poppins"/>
                        <a:cs typeface="Poppins"/>
                        <a:sym typeface="Poppins"/>
                      </a:endParaRPr>
                    </a:p>
                  </a:txBody>
                  <a:tcPr marT="0" marB="0" marR="91450" marL="0" anchor="ctr"/>
                </a:tc>
              </a:tr>
              <a:tr h="570600">
                <a:tc>
                  <a:txBody>
                    <a:bodyPr/>
                    <a:lstStyle/>
                    <a:p>
                      <a:pPr indent="0" lvl="0" marL="0" marR="0" rtl="0" algn="l">
                        <a:lnSpc>
                          <a:spcPct val="100000"/>
                        </a:lnSpc>
                        <a:spcBef>
                          <a:spcPts val="0"/>
                        </a:spcBef>
                        <a:spcAft>
                          <a:spcPts val="0"/>
                        </a:spcAft>
                        <a:buClr>
                          <a:schemeClr val="dk1"/>
                        </a:buClr>
                        <a:buSzPts val="1400"/>
                        <a:buFont typeface="Poppins"/>
                        <a:buNone/>
                      </a:pPr>
                      <a:r>
                        <a:rPr b="1" lang="es-ES" sz="1400" u="none" cap="none" strike="noStrike">
                          <a:solidFill>
                            <a:schemeClr val="dk1"/>
                          </a:solidFill>
                          <a:latin typeface="Poppins"/>
                          <a:ea typeface="Poppins"/>
                          <a:cs typeface="Poppins"/>
                          <a:sym typeface="Poppins"/>
                        </a:rPr>
                        <a:t>Distinto a</a:t>
                      </a:r>
                      <a:endParaRPr sz="1400" u="none" cap="none" strike="noStrike">
                        <a:latin typeface="Poppins"/>
                        <a:ea typeface="Poppins"/>
                        <a:cs typeface="Poppins"/>
                        <a:sym typeface="Poppin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6 != 4</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True</a:t>
                      </a:r>
                      <a:endParaRPr sz="1400" u="none" cap="none" strike="noStrike">
                        <a:latin typeface="Poppins"/>
                        <a:ea typeface="Poppins"/>
                        <a:cs typeface="Poppins"/>
                        <a:sym typeface="Poppins"/>
                      </a:endParaRPr>
                    </a:p>
                  </a:txBody>
                  <a:tcPr marT="0" marB="0" marR="91450" marL="0" anchor="ctr"/>
                </a:tc>
              </a:tr>
              <a:tr h="537700">
                <a:tc>
                  <a:txBody>
                    <a:bodyPr/>
                    <a:lstStyle/>
                    <a:p>
                      <a:pPr indent="0" lvl="0" marL="0" marR="0" rtl="0" algn="l">
                        <a:lnSpc>
                          <a:spcPct val="100000"/>
                        </a:lnSpc>
                        <a:spcBef>
                          <a:spcPts val="0"/>
                        </a:spcBef>
                        <a:spcAft>
                          <a:spcPts val="0"/>
                        </a:spcAft>
                        <a:buClr>
                          <a:schemeClr val="dk1"/>
                        </a:buClr>
                        <a:buSzPts val="1400"/>
                        <a:buFont typeface="Poppins"/>
                        <a:buNone/>
                      </a:pPr>
                      <a:r>
                        <a:rPr b="1" lang="es-ES" sz="1400" u="none" cap="none" strike="noStrike">
                          <a:solidFill>
                            <a:schemeClr val="dk1"/>
                          </a:solidFill>
                          <a:latin typeface="Poppins"/>
                          <a:ea typeface="Poppins"/>
                          <a:cs typeface="Poppins"/>
                          <a:sym typeface="Poppins"/>
                        </a:rPr>
                        <a:t>Menor que</a:t>
                      </a:r>
                      <a:endParaRPr sz="1400" u="none" cap="none" strike="noStrike">
                        <a:latin typeface="Poppins"/>
                        <a:ea typeface="Poppins"/>
                        <a:cs typeface="Poppins"/>
                        <a:sym typeface="Poppin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&lt; </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3 &lt; 6</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True</a:t>
                      </a:r>
                      <a:endParaRPr sz="1400" u="none" cap="none" strike="noStrike">
                        <a:latin typeface="Poppins"/>
                        <a:ea typeface="Poppins"/>
                        <a:cs typeface="Poppins"/>
                        <a:sym typeface="Poppins"/>
                      </a:endParaRPr>
                    </a:p>
                  </a:txBody>
                  <a:tcPr marT="0" marB="0" marR="91450" marL="0" anchor="ctr"/>
                </a:tc>
              </a:tr>
              <a:tr h="559650">
                <a:tc>
                  <a:txBody>
                    <a:bodyPr/>
                    <a:lstStyle/>
                    <a:p>
                      <a:pPr indent="0" lvl="0" marL="0" marR="0" rtl="0" algn="l">
                        <a:lnSpc>
                          <a:spcPct val="100000"/>
                        </a:lnSpc>
                        <a:spcBef>
                          <a:spcPts val="0"/>
                        </a:spcBef>
                        <a:spcAft>
                          <a:spcPts val="0"/>
                        </a:spcAft>
                        <a:buClr>
                          <a:schemeClr val="dk1"/>
                        </a:buClr>
                        <a:buSzPts val="1400"/>
                        <a:buFont typeface="Poppins"/>
                        <a:buNone/>
                      </a:pPr>
                      <a:r>
                        <a:rPr b="1" lang="es-ES" sz="1400" u="none" cap="none" strike="noStrike">
                          <a:solidFill>
                            <a:schemeClr val="dk1"/>
                          </a:solidFill>
                          <a:latin typeface="Poppins"/>
                          <a:ea typeface="Poppins"/>
                          <a:cs typeface="Poppins"/>
                          <a:sym typeface="Poppins"/>
                        </a:rPr>
                        <a:t>Mayor que</a:t>
                      </a:r>
                      <a:endParaRPr sz="1400" u="none" cap="none" strike="noStrike">
                        <a:latin typeface="Poppins"/>
                        <a:ea typeface="Poppins"/>
                        <a:cs typeface="Poppins"/>
                        <a:sym typeface="Poppin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&gt;</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1 &gt; 2</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False</a:t>
                      </a:r>
                      <a:endParaRPr sz="1400" u="none" cap="none" strike="noStrike">
                        <a:latin typeface="Poppins"/>
                        <a:ea typeface="Poppins"/>
                        <a:cs typeface="Poppins"/>
                        <a:sym typeface="Poppins"/>
                      </a:endParaRPr>
                    </a:p>
                  </a:txBody>
                  <a:tcPr marT="0" marB="0" marR="91450" marL="0" anchor="ctr"/>
                </a:tc>
              </a:tr>
              <a:tr h="537700">
                <a:tc>
                  <a:txBody>
                    <a:bodyPr/>
                    <a:lstStyle/>
                    <a:p>
                      <a:pPr indent="0" lvl="0" marL="0" marR="0" rtl="0" algn="l">
                        <a:lnSpc>
                          <a:spcPct val="100000"/>
                        </a:lnSpc>
                        <a:spcBef>
                          <a:spcPts val="0"/>
                        </a:spcBef>
                        <a:spcAft>
                          <a:spcPts val="0"/>
                        </a:spcAft>
                        <a:buClr>
                          <a:schemeClr val="dk1"/>
                        </a:buClr>
                        <a:buSzPts val="1400"/>
                        <a:buFont typeface="Poppins"/>
                        <a:buNone/>
                      </a:pPr>
                      <a:r>
                        <a:rPr b="1" lang="es-ES" sz="1400" u="none" cap="none" strike="noStrike">
                          <a:solidFill>
                            <a:schemeClr val="dk1"/>
                          </a:solidFill>
                          <a:latin typeface="Poppins"/>
                          <a:ea typeface="Poppins"/>
                          <a:cs typeface="Poppins"/>
                          <a:sym typeface="Poppins"/>
                        </a:rPr>
                        <a:t>Menor o igual</a:t>
                      </a:r>
                      <a:endParaRPr sz="1400" u="none" cap="none" strike="noStrike">
                        <a:latin typeface="Poppins"/>
                        <a:ea typeface="Poppins"/>
                        <a:cs typeface="Poppins"/>
                        <a:sym typeface="Poppin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&lt;= </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6 &lt;= 6</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True</a:t>
                      </a:r>
                      <a:endParaRPr sz="1400" u="none" cap="none" strike="noStrike">
                        <a:latin typeface="Poppins"/>
                        <a:ea typeface="Poppins"/>
                        <a:cs typeface="Poppins"/>
                        <a:sym typeface="Poppins"/>
                      </a:endParaRPr>
                    </a:p>
                  </a:txBody>
                  <a:tcPr marT="0" marB="0" marR="91450" marL="0" anchor="ctr"/>
                </a:tc>
              </a:tr>
              <a:tr h="537700">
                <a:tc>
                  <a:txBody>
                    <a:bodyPr/>
                    <a:lstStyle/>
                    <a:p>
                      <a:pPr indent="0" lvl="0" marL="0" marR="0" rtl="0" algn="l">
                        <a:lnSpc>
                          <a:spcPct val="100000"/>
                        </a:lnSpc>
                        <a:spcBef>
                          <a:spcPts val="0"/>
                        </a:spcBef>
                        <a:spcAft>
                          <a:spcPts val="0"/>
                        </a:spcAft>
                        <a:buClr>
                          <a:schemeClr val="dk1"/>
                        </a:buClr>
                        <a:buSzPts val="1400"/>
                        <a:buFont typeface="Poppins"/>
                        <a:buNone/>
                      </a:pPr>
                      <a:r>
                        <a:rPr b="1" lang="es-ES" sz="1400" u="none" cap="none" strike="noStrike">
                          <a:solidFill>
                            <a:schemeClr val="dk1"/>
                          </a:solidFill>
                          <a:latin typeface="Poppins"/>
                          <a:ea typeface="Poppins"/>
                          <a:cs typeface="Poppins"/>
                          <a:sym typeface="Poppins"/>
                        </a:rPr>
                        <a:t>Mayor o igual</a:t>
                      </a:r>
                      <a:endParaRPr sz="1400" u="none" cap="none" strike="noStrike">
                        <a:latin typeface="Poppins"/>
                        <a:ea typeface="Poppins"/>
                        <a:cs typeface="Poppins"/>
                        <a:sym typeface="Poppins"/>
                      </a:endParaRPr>
                    </a:p>
                  </a:txBody>
                  <a:tcPr marT="0" marB="0" marR="0"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&gt;=</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7 &gt;= 8</a:t>
                      </a:r>
                      <a:endParaRPr sz="1400" u="none" cap="none" strike="noStrike">
                        <a:latin typeface="Poppins"/>
                        <a:ea typeface="Poppins"/>
                        <a:cs typeface="Poppins"/>
                        <a:sym typeface="Poppins"/>
                      </a:endParaRPr>
                    </a:p>
                  </a:txBody>
                  <a:tcPr marT="0" marB="0" marR="182875" marL="0" anchor="ctr"/>
                </a:tc>
                <a:tc>
                  <a:txBody>
                    <a:bodyPr/>
                    <a:lstStyle/>
                    <a:p>
                      <a:pPr indent="0" lvl="0" marL="0" marR="0" rtl="0" algn="ctr">
                        <a:lnSpc>
                          <a:spcPct val="100000"/>
                        </a:lnSpc>
                        <a:spcBef>
                          <a:spcPts val="0"/>
                        </a:spcBef>
                        <a:spcAft>
                          <a:spcPts val="0"/>
                        </a:spcAft>
                        <a:buClr>
                          <a:srgbClr val="000000"/>
                        </a:buClr>
                        <a:buSzPts val="1800"/>
                        <a:buFont typeface="Poppins"/>
                        <a:buNone/>
                      </a:pPr>
                      <a:r>
                        <a:rPr b="0" lang="es-ES" sz="1800" u="none" cap="none" strike="noStrike">
                          <a:solidFill>
                            <a:srgbClr val="000000"/>
                          </a:solidFill>
                          <a:latin typeface="Poppins"/>
                          <a:ea typeface="Poppins"/>
                          <a:cs typeface="Poppins"/>
                          <a:sym typeface="Poppins"/>
                        </a:rPr>
                        <a:t>False</a:t>
                      </a:r>
                      <a:endParaRPr sz="1400" u="none" cap="none" strike="noStrike">
                        <a:latin typeface="Poppins"/>
                        <a:ea typeface="Poppins"/>
                        <a:cs typeface="Poppins"/>
                        <a:sym typeface="Poppins"/>
                      </a:endParaRPr>
                    </a:p>
                  </a:txBody>
                  <a:tcPr marT="0" marB="0" marR="91450" marL="0" anchor="ctr"/>
                </a:tc>
              </a:tr>
            </a:tbl>
          </a:graphicData>
        </a:graphic>
      </p:graphicFrame>
    </p:spTree>
  </p:cSld>
  <p:clrMapOvr>
    <a:masterClrMapping/>
  </p:clrMapOvr>
  <mc:AlternateContent>
    <mc:Choice Requires="p14">
      <p:transition>
        <p14:reveal dir="l"/>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29"/>
          <p:cNvSpPr/>
          <p:nvPr/>
        </p:nvSpPr>
        <p:spPr>
          <a:xfrm flipH="1">
            <a:off x="8067618" y="2426541"/>
            <a:ext cx="2253401" cy="1420160"/>
          </a:xfrm>
          <a:custGeom>
            <a:rect b="b" l="l" r="r" t="t"/>
            <a:pathLst>
              <a:path extrusionOk="0" h="228" w="260">
                <a:moveTo>
                  <a:pt x="224" y="0"/>
                </a:moveTo>
                <a:cubicBezTo>
                  <a:pt x="48" y="0"/>
                  <a:pt x="48" y="0"/>
                  <a:pt x="48" y="0"/>
                </a:cubicBezTo>
                <a:cubicBezTo>
                  <a:pt x="27" y="0"/>
                  <a:pt x="9" y="17"/>
                  <a:pt x="8" y="37"/>
                </a:cubicBezTo>
                <a:cubicBezTo>
                  <a:pt x="1" y="151"/>
                  <a:pt x="1" y="151"/>
                  <a:pt x="1" y="151"/>
                </a:cubicBezTo>
                <a:cubicBezTo>
                  <a:pt x="0" y="172"/>
                  <a:pt x="15" y="189"/>
                  <a:pt x="36" y="189"/>
                </a:cubicBezTo>
                <a:cubicBezTo>
                  <a:pt x="65" y="189"/>
                  <a:pt x="65" y="189"/>
                  <a:pt x="65" y="189"/>
                </a:cubicBezTo>
                <a:cubicBezTo>
                  <a:pt x="48" y="228"/>
                  <a:pt x="48" y="228"/>
                  <a:pt x="48" y="228"/>
                </a:cubicBezTo>
                <a:cubicBezTo>
                  <a:pt x="110" y="189"/>
                  <a:pt x="110" y="189"/>
                  <a:pt x="110" y="189"/>
                </a:cubicBezTo>
                <a:cubicBezTo>
                  <a:pt x="213" y="189"/>
                  <a:pt x="213" y="189"/>
                  <a:pt x="213" y="189"/>
                </a:cubicBezTo>
                <a:cubicBezTo>
                  <a:pt x="233" y="189"/>
                  <a:pt x="251" y="172"/>
                  <a:pt x="252" y="151"/>
                </a:cubicBezTo>
                <a:cubicBezTo>
                  <a:pt x="259" y="37"/>
                  <a:pt x="259" y="37"/>
                  <a:pt x="259" y="37"/>
                </a:cubicBezTo>
                <a:cubicBezTo>
                  <a:pt x="260" y="17"/>
                  <a:pt x="245" y="0"/>
                  <a:pt x="224" y="0"/>
                </a:cubicBezTo>
              </a:path>
            </a:pathLst>
          </a:custGeom>
          <a:solidFill>
            <a:srgbClr val="BFBFBF"/>
          </a:solidFill>
          <a:ln>
            <a:noFill/>
          </a:ln>
        </p:spPr>
        <p:txBody>
          <a:bodyPr anchorCtr="0" anchor="ctr" bIns="252000" lIns="36000" spcFirstLastPara="1" rIns="91425" wrap="square" tIns="0">
            <a:noAutofit/>
          </a:bodyPr>
          <a:lstStyle/>
          <a:p>
            <a:pPr indent="0" lvl="0" marL="0" marR="0" rtl="0" algn="ctr">
              <a:lnSpc>
                <a:spcPct val="100000"/>
              </a:lnSpc>
              <a:spcBef>
                <a:spcPts val="0"/>
              </a:spcBef>
              <a:spcAft>
                <a:spcPts val="0"/>
              </a:spcAft>
              <a:buClr>
                <a:srgbClr val="000000"/>
              </a:buClr>
              <a:buSzPts val="3200"/>
              <a:buFont typeface="Arial"/>
              <a:buNone/>
            </a:pPr>
            <a:r>
              <a:rPr b="0" i="0" lang="es-ES" sz="3200" u="none" cap="none" strike="noStrike">
                <a:solidFill>
                  <a:srgbClr val="333333"/>
                </a:solidFill>
                <a:latin typeface="Consolas"/>
                <a:ea typeface="Consolas"/>
                <a:cs typeface="Consolas"/>
                <a:sym typeface="Consolas"/>
              </a:rPr>
              <a:t>a </a:t>
            </a:r>
            <a:r>
              <a:rPr b="0" i="0" lang="es-ES" sz="3200" u="none" cap="none" strike="noStrike">
                <a:solidFill>
                  <a:srgbClr val="777777"/>
                </a:solidFill>
                <a:latin typeface="Consolas"/>
                <a:ea typeface="Consolas"/>
                <a:cs typeface="Consolas"/>
                <a:sym typeface="Consolas"/>
              </a:rPr>
              <a:t>=</a:t>
            </a:r>
            <a:r>
              <a:rPr b="0" i="0" lang="es-ES" sz="3200" u="none" cap="none" strike="noStrike">
                <a:solidFill>
                  <a:srgbClr val="333333"/>
                </a:solidFill>
                <a:latin typeface="Consolas"/>
                <a:ea typeface="Consolas"/>
                <a:cs typeface="Consolas"/>
                <a:sym typeface="Consolas"/>
              </a:rPr>
              <a:t> </a:t>
            </a:r>
            <a:r>
              <a:rPr b="0" i="0" lang="es-ES" sz="3200" u="none" cap="none" strike="noStrike">
                <a:solidFill>
                  <a:srgbClr val="9C5D27"/>
                </a:solidFill>
                <a:latin typeface="Consolas"/>
                <a:ea typeface="Consolas"/>
                <a:cs typeface="Consolas"/>
                <a:sym typeface="Consolas"/>
              </a:rPr>
              <a:t>5</a:t>
            </a:r>
            <a:endParaRPr b="0" i="0" sz="3200" u="none" cap="none" strike="noStrike">
              <a:solidFill>
                <a:srgbClr val="333333"/>
              </a:solidFill>
              <a:latin typeface="Consolas"/>
              <a:ea typeface="Consolas"/>
              <a:cs typeface="Consolas"/>
              <a:sym typeface="Consolas"/>
            </a:endParaRPr>
          </a:p>
        </p:txBody>
      </p:sp>
      <p:sp>
        <p:nvSpPr>
          <p:cNvPr id="798" name="Google Shape;798;p29"/>
          <p:cNvSpPr txBox="1"/>
          <p:nvPr/>
        </p:nvSpPr>
        <p:spPr>
          <a:xfrm>
            <a:off x="1112989" y="1581818"/>
            <a:ext cx="6268704" cy="707886"/>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ES" sz="4000" u="none" cap="none" strike="noStrike">
                <a:solidFill>
                  <a:schemeClr val="dk1"/>
                </a:solidFill>
                <a:latin typeface="Poppins"/>
                <a:ea typeface="Poppins"/>
                <a:cs typeface="Poppins"/>
                <a:sym typeface="Poppins"/>
              </a:rPr>
              <a:t>Cuidado con la Sintaxis</a:t>
            </a:r>
            <a:endParaRPr b="0" i="0" sz="1400" u="none" cap="none" strike="noStrike">
              <a:solidFill>
                <a:srgbClr val="000000"/>
              </a:solidFill>
              <a:latin typeface="Arial"/>
              <a:ea typeface="Arial"/>
              <a:cs typeface="Arial"/>
              <a:sym typeface="Arial"/>
            </a:endParaRPr>
          </a:p>
        </p:txBody>
      </p:sp>
      <p:sp>
        <p:nvSpPr>
          <p:cNvPr id="799" name="Google Shape;799;p29"/>
          <p:cNvSpPr txBox="1"/>
          <p:nvPr/>
        </p:nvSpPr>
        <p:spPr>
          <a:xfrm>
            <a:off x="1112989" y="1211208"/>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grpSp>
        <p:nvGrpSpPr>
          <p:cNvPr id="800" name="Google Shape;800;p29"/>
          <p:cNvGrpSpPr/>
          <p:nvPr/>
        </p:nvGrpSpPr>
        <p:grpSpPr>
          <a:xfrm>
            <a:off x="8305742" y="2812362"/>
            <a:ext cx="6037262" cy="5512595"/>
            <a:chOff x="7507288" y="494506"/>
            <a:chExt cx="6037262" cy="5512595"/>
          </a:xfrm>
        </p:grpSpPr>
        <p:sp>
          <p:nvSpPr>
            <p:cNvPr id="801" name="Google Shape;801;p29"/>
            <p:cNvSpPr/>
            <p:nvPr/>
          </p:nvSpPr>
          <p:spPr>
            <a:xfrm>
              <a:off x="7507288" y="5321301"/>
              <a:ext cx="6037262" cy="68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02" name="Google Shape;802;p29"/>
            <p:cNvSpPr/>
            <p:nvPr/>
          </p:nvSpPr>
          <p:spPr>
            <a:xfrm>
              <a:off x="10633075" y="2673351"/>
              <a:ext cx="1497012" cy="2303463"/>
            </a:xfrm>
            <a:custGeom>
              <a:rect b="b" l="l" r="r" t="t"/>
              <a:pathLst>
                <a:path extrusionOk="0" h="1451" w="943">
                  <a:moveTo>
                    <a:pt x="943" y="0"/>
                  </a:moveTo>
                  <a:lnTo>
                    <a:pt x="177" y="1451"/>
                  </a:lnTo>
                  <a:lnTo>
                    <a:pt x="0" y="1451"/>
                  </a:lnTo>
                  <a:lnTo>
                    <a:pt x="765" y="0"/>
                  </a:lnTo>
                  <a:lnTo>
                    <a:pt x="943"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03" name="Google Shape;803;p29"/>
            <p:cNvSpPr/>
            <p:nvPr/>
          </p:nvSpPr>
          <p:spPr>
            <a:xfrm>
              <a:off x="9499600" y="1890713"/>
              <a:ext cx="2109787" cy="1885950"/>
            </a:xfrm>
            <a:custGeom>
              <a:rect b="b" l="l" r="r" t="t"/>
              <a:pathLst>
                <a:path extrusionOk="0" h="388" w="434">
                  <a:moveTo>
                    <a:pt x="190" y="51"/>
                  </a:moveTo>
                  <a:cubicBezTo>
                    <a:pt x="168" y="76"/>
                    <a:pt x="155" y="152"/>
                    <a:pt x="171" y="190"/>
                  </a:cubicBezTo>
                  <a:cubicBezTo>
                    <a:pt x="188" y="228"/>
                    <a:pt x="0" y="266"/>
                    <a:pt x="155" y="327"/>
                  </a:cubicBezTo>
                  <a:cubicBezTo>
                    <a:pt x="310" y="388"/>
                    <a:pt x="434" y="317"/>
                    <a:pt x="389" y="254"/>
                  </a:cubicBezTo>
                  <a:cubicBezTo>
                    <a:pt x="344" y="190"/>
                    <a:pt x="394" y="84"/>
                    <a:pt x="342" y="58"/>
                  </a:cubicBezTo>
                  <a:cubicBezTo>
                    <a:pt x="295" y="33"/>
                    <a:pt x="233" y="0"/>
                    <a:pt x="190" y="51"/>
                  </a:cubicBezTo>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04" name="Google Shape;804;p29"/>
            <p:cNvSpPr/>
            <p:nvPr/>
          </p:nvSpPr>
          <p:spPr>
            <a:xfrm>
              <a:off x="9096375" y="3562351"/>
              <a:ext cx="1098550" cy="1117600"/>
            </a:xfrm>
            <a:custGeom>
              <a:rect b="b" l="l" r="r" t="t"/>
              <a:pathLst>
                <a:path extrusionOk="0" h="230" w="226">
                  <a:moveTo>
                    <a:pt x="226" y="16"/>
                  </a:moveTo>
                  <a:cubicBezTo>
                    <a:pt x="218" y="44"/>
                    <a:pt x="209" y="72"/>
                    <a:pt x="200" y="100"/>
                  </a:cubicBezTo>
                  <a:cubicBezTo>
                    <a:pt x="191" y="128"/>
                    <a:pt x="182" y="155"/>
                    <a:pt x="172" y="183"/>
                  </a:cubicBezTo>
                  <a:cubicBezTo>
                    <a:pt x="168" y="194"/>
                    <a:pt x="168" y="194"/>
                    <a:pt x="168" y="194"/>
                  </a:cubicBezTo>
                  <a:cubicBezTo>
                    <a:pt x="166" y="199"/>
                    <a:pt x="166" y="199"/>
                    <a:pt x="166" y="199"/>
                  </a:cubicBezTo>
                  <a:cubicBezTo>
                    <a:pt x="166" y="200"/>
                    <a:pt x="166" y="200"/>
                    <a:pt x="166" y="200"/>
                  </a:cubicBezTo>
                  <a:cubicBezTo>
                    <a:pt x="165" y="203"/>
                    <a:pt x="165" y="203"/>
                    <a:pt x="165" y="203"/>
                  </a:cubicBezTo>
                  <a:cubicBezTo>
                    <a:pt x="164" y="204"/>
                    <a:pt x="163" y="206"/>
                    <a:pt x="162" y="208"/>
                  </a:cubicBezTo>
                  <a:cubicBezTo>
                    <a:pt x="159" y="214"/>
                    <a:pt x="153" y="221"/>
                    <a:pt x="145" y="225"/>
                  </a:cubicBezTo>
                  <a:cubicBezTo>
                    <a:pt x="138" y="229"/>
                    <a:pt x="131" y="230"/>
                    <a:pt x="124" y="230"/>
                  </a:cubicBezTo>
                  <a:cubicBezTo>
                    <a:pt x="112" y="230"/>
                    <a:pt x="103" y="227"/>
                    <a:pt x="95" y="224"/>
                  </a:cubicBezTo>
                  <a:cubicBezTo>
                    <a:pt x="86" y="221"/>
                    <a:pt x="79" y="217"/>
                    <a:pt x="72" y="213"/>
                  </a:cubicBezTo>
                  <a:cubicBezTo>
                    <a:pt x="44" y="197"/>
                    <a:pt x="22" y="177"/>
                    <a:pt x="0" y="155"/>
                  </a:cubicBezTo>
                  <a:cubicBezTo>
                    <a:pt x="18" y="135"/>
                    <a:pt x="18" y="135"/>
                    <a:pt x="18" y="135"/>
                  </a:cubicBezTo>
                  <a:cubicBezTo>
                    <a:pt x="24" y="139"/>
                    <a:pt x="30" y="143"/>
                    <a:pt x="36" y="146"/>
                  </a:cubicBezTo>
                  <a:cubicBezTo>
                    <a:pt x="42" y="150"/>
                    <a:pt x="48" y="154"/>
                    <a:pt x="54" y="157"/>
                  </a:cubicBezTo>
                  <a:cubicBezTo>
                    <a:pt x="66" y="164"/>
                    <a:pt x="79" y="171"/>
                    <a:pt x="91" y="176"/>
                  </a:cubicBezTo>
                  <a:cubicBezTo>
                    <a:pt x="97" y="179"/>
                    <a:pt x="103" y="181"/>
                    <a:pt x="109" y="182"/>
                  </a:cubicBezTo>
                  <a:cubicBezTo>
                    <a:pt x="114" y="184"/>
                    <a:pt x="120" y="184"/>
                    <a:pt x="122" y="184"/>
                  </a:cubicBezTo>
                  <a:cubicBezTo>
                    <a:pt x="123" y="184"/>
                    <a:pt x="123" y="183"/>
                    <a:pt x="122" y="184"/>
                  </a:cubicBezTo>
                  <a:cubicBezTo>
                    <a:pt x="121" y="184"/>
                    <a:pt x="120" y="185"/>
                    <a:pt x="120" y="185"/>
                  </a:cubicBezTo>
                  <a:cubicBezTo>
                    <a:pt x="120" y="185"/>
                    <a:pt x="120" y="185"/>
                    <a:pt x="120" y="185"/>
                  </a:cubicBezTo>
                  <a:cubicBezTo>
                    <a:pt x="120" y="184"/>
                    <a:pt x="120" y="184"/>
                    <a:pt x="120" y="184"/>
                  </a:cubicBezTo>
                  <a:cubicBezTo>
                    <a:pt x="120" y="183"/>
                    <a:pt x="120" y="183"/>
                    <a:pt x="120" y="183"/>
                  </a:cubicBezTo>
                  <a:cubicBezTo>
                    <a:pt x="122" y="178"/>
                    <a:pt x="122" y="178"/>
                    <a:pt x="122" y="178"/>
                  </a:cubicBezTo>
                  <a:cubicBezTo>
                    <a:pt x="125" y="168"/>
                    <a:pt x="125" y="168"/>
                    <a:pt x="125" y="168"/>
                  </a:cubicBezTo>
                  <a:cubicBezTo>
                    <a:pt x="149" y="84"/>
                    <a:pt x="149" y="84"/>
                    <a:pt x="149" y="84"/>
                  </a:cubicBezTo>
                  <a:cubicBezTo>
                    <a:pt x="157" y="56"/>
                    <a:pt x="166" y="28"/>
                    <a:pt x="175" y="0"/>
                  </a:cubicBezTo>
                  <a:cubicBezTo>
                    <a:pt x="226" y="16"/>
                    <a:pt x="226" y="16"/>
                    <a:pt x="226" y="16"/>
                  </a:cubicBezTo>
                </a:path>
              </a:pathLst>
            </a:custGeom>
            <a:solidFill>
              <a:srgbClr val="B6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05" name="Google Shape;805;p29"/>
            <p:cNvSpPr/>
            <p:nvPr/>
          </p:nvSpPr>
          <p:spPr>
            <a:xfrm>
              <a:off x="8950325" y="4130676"/>
              <a:ext cx="311150" cy="261938"/>
            </a:xfrm>
            <a:custGeom>
              <a:rect b="b" l="l" r="r" t="t"/>
              <a:pathLst>
                <a:path extrusionOk="0" h="54" w="64">
                  <a:moveTo>
                    <a:pt x="46" y="17"/>
                  </a:moveTo>
                  <a:cubicBezTo>
                    <a:pt x="0" y="0"/>
                    <a:pt x="0" y="0"/>
                    <a:pt x="0" y="0"/>
                  </a:cubicBezTo>
                  <a:cubicBezTo>
                    <a:pt x="19" y="49"/>
                    <a:pt x="19" y="49"/>
                    <a:pt x="19" y="49"/>
                  </a:cubicBezTo>
                  <a:cubicBezTo>
                    <a:pt x="19" y="49"/>
                    <a:pt x="51" y="54"/>
                    <a:pt x="64" y="37"/>
                  </a:cubicBezTo>
                  <a:cubicBezTo>
                    <a:pt x="54" y="23"/>
                    <a:pt x="54" y="23"/>
                    <a:pt x="54" y="23"/>
                  </a:cubicBezTo>
                  <a:cubicBezTo>
                    <a:pt x="52" y="20"/>
                    <a:pt x="49" y="18"/>
                    <a:pt x="46" y="17"/>
                  </a:cubicBezTo>
                  <a:close/>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06" name="Google Shape;806;p29"/>
            <p:cNvSpPr/>
            <p:nvPr/>
          </p:nvSpPr>
          <p:spPr>
            <a:xfrm>
              <a:off x="8751888" y="4130676"/>
              <a:ext cx="292100" cy="266700"/>
            </a:xfrm>
            <a:custGeom>
              <a:rect b="b" l="l" r="r" t="t"/>
              <a:pathLst>
                <a:path extrusionOk="0" h="168" w="184">
                  <a:moveTo>
                    <a:pt x="0" y="43"/>
                  </a:moveTo>
                  <a:lnTo>
                    <a:pt x="55" y="168"/>
                  </a:lnTo>
                  <a:lnTo>
                    <a:pt x="184" y="150"/>
                  </a:lnTo>
                  <a:lnTo>
                    <a:pt x="125" y="0"/>
                  </a:lnTo>
                  <a:lnTo>
                    <a:pt x="0" y="43"/>
                  </a:lnTo>
                  <a:close/>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07" name="Google Shape;807;p29"/>
            <p:cNvSpPr/>
            <p:nvPr/>
          </p:nvSpPr>
          <p:spPr>
            <a:xfrm>
              <a:off x="9855200" y="3246438"/>
              <a:ext cx="558800" cy="685800"/>
            </a:xfrm>
            <a:custGeom>
              <a:rect b="b" l="l" r="r" t="t"/>
              <a:pathLst>
                <a:path extrusionOk="0" h="141" w="115">
                  <a:moveTo>
                    <a:pt x="36" y="8"/>
                  </a:moveTo>
                  <a:cubicBezTo>
                    <a:pt x="15" y="14"/>
                    <a:pt x="0" y="101"/>
                    <a:pt x="0" y="101"/>
                  </a:cubicBezTo>
                  <a:cubicBezTo>
                    <a:pt x="59" y="141"/>
                    <a:pt x="59" y="141"/>
                    <a:pt x="59" y="141"/>
                  </a:cubicBezTo>
                  <a:cubicBezTo>
                    <a:pt x="59" y="141"/>
                    <a:pt x="115" y="53"/>
                    <a:pt x="99" y="29"/>
                  </a:cubicBezTo>
                  <a:cubicBezTo>
                    <a:pt x="82" y="5"/>
                    <a:pt x="67" y="0"/>
                    <a:pt x="36" y="8"/>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08" name="Google Shape;808;p29"/>
            <p:cNvSpPr/>
            <p:nvPr/>
          </p:nvSpPr>
          <p:spPr>
            <a:xfrm>
              <a:off x="9855200" y="3270251"/>
              <a:ext cx="257175" cy="544513"/>
            </a:xfrm>
            <a:custGeom>
              <a:rect b="b" l="l" r="r" t="t"/>
              <a:pathLst>
                <a:path extrusionOk="0" h="112" w="53">
                  <a:moveTo>
                    <a:pt x="36" y="3"/>
                  </a:moveTo>
                  <a:cubicBezTo>
                    <a:pt x="15" y="9"/>
                    <a:pt x="0" y="96"/>
                    <a:pt x="0" y="96"/>
                  </a:cubicBezTo>
                  <a:cubicBezTo>
                    <a:pt x="23" y="112"/>
                    <a:pt x="23" y="112"/>
                    <a:pt x="23" y="112"/>
                  </a:cubicBezTo>
                  <a:cubicBezTo>
                    <a:pt x="24" y="97"/>
                    <a:pt x="27" y="70"/>
                    <a:pt x="30" y="51"/>
                  </a:cubicBezTo>
                  <a:cubicBezTo>
                    <a:pt x="30" y="49"/>
                    <a:pt x="30" y="47"/>
                    <a:pt x="30" y="45"/>
                  </a:cubicBezTo>
                  <a:cubicBezTo>
                    <a:pt x="30" y="5"/>
                    <a:pt x="36" y="3"/>
                    <a:pt x="36" y="3"/>
                  </a:cubicBezTo>
                  <a:moveTo>
                    <a:pt x="53" y="0"/>
                  </a:moveTo>
                  <a:cubicBezTo>
                    <a:pt x="48" y="1"/>
                    <a:pt x="42" y="2"/>
                    <a:pt x="36" y="3"/>
                  </a:cubicBezTo>
                  <a:cubicBezTo>
                    <a:pt x="36" y="3"/>
                    <a:pt x="43" y="2"/>
                    <a:pt x="53" y="0"/>
                  </a:cubicBezTo>
                </a:path>
              </a:pathLst>
            </a:custGeom>
            <a:solidFill>
              <a:srgbClr val="A0BD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09" name="Google Shape;809;p29"/>
            <p:cNvSpPr/>
            <p:nvPr/>
          </p:nvSpPr>
          <p:spPr>
            <a:xfrm>
              <a:off x="9966325" y="3814763"/>
              <a:ext cx="53975" cy="33338"/>
            </a:xfrm>
            <a:custGeom>
              <a:rect b="b" l="l" r="r" t="t"/>
              <a:pathLst>
                <a:path extrusionOk="0" h="7" w="11">
                  <a:moveTo>
                    <a:pt x="0" y="0"/>
                  </a:moveTo>
                  <a:cubicBezTo>
                    <a:pt x="0" y="0"/>
                    <a:pt x="0" y="0"/>
                    <a:pt x="0" y="0"/>
                  </a:cubicBezTo>
                  <a:cubicBezTo>
                    <a:pt x="11" y="7"/>
                    <a:pt x="11" y="7"/>
                    <a:pt x="11" y="7"/>
                  </a:cubicBezTo>
                  <a:cubicBezTo>
                    <a:pt x="11" y="7"/>
                    <a:pt x="11" y="7"/>
                    <a:pt x="11" y="7"/>
                  </a:cubicBezTo>
                  <a:cubicBezTo>
                    <a:pt x="0" y="0"/>
                    <a:pt x="0" y="0"/>
                    <a:pt x="0" y="0"/>
                  </a:cubicBezTo>
                </a:path>
              </a:pathLst>
            </a:custGeom>
            <a:solidFill>
              <a:srgbClr val="92494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10" name="Google Shape;810;p29"/>
            <p:cNvSpPr/>
            <p:nvPr/>
          </p:nvSpPr>
          <p:spPr>
            <a:xfrm>
              <a:off x="9966325" y="3517901"/>
              <a:ext cx="53975" cy="330200"/>
            </a:xfrm>
            <a:custGeom>
              <a:rect b="b" l="l" r="r" t="t"/>
              <a:pathLst>
                <a:path extrusionOk="0" h="68" w="11">
                  <a:moveTo>
                    <a:pt x="7" y="0"/>
                  </a:moveTo>
                  <a:cubicBezTo>
                    <a:pt x="4" y="19"/>
                    <a:pt x="1" y="46"/>
                    <a:pt x="0" y="61"/>
                  </a:cubicBezTo>
                  <a:cubicBezTo>
                    <a:pt x="11" y="68"/>
                    <a:pt x="11" y="68"/>
                    <a:pt x="11" y="68"/>
                  </a:cubicBezTo>
                  <a:cubicBezTo>
                    <a:pt x="9" y="39"/>
                    <a:pt x="7" y="16"/>
                    <a:pt x="7" y="0"/>
                  </a:cubicBezTo>
                </a:path>
              </a:pathLst>
            </a:custGeom>
            <a:solidFill>
              <a:srgbClr val="8097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11" name="Google Shape;811;p29"/>
            <p:cNvSpPr/>
            <p:nvPr/>
          </p:nvSpPr>
          <p:spPr>
            <a:xfrm>
              <a:off x="9913938" y="3206751"/>
              <a:ext cx="1438275" cy="1589088"/>
            </a:xfrm>
            <a:custGeom>
              <a:rect b="b" l="l" r="r" t="t"/>
              <a:pathLst>
                <a:path extrusionOk="0" h="327" w="296">
                  <a:moveTo>
                    <a:pt x="24" y="16"/>
                  </a:moveTo>
                  <a:cubicBezTo>
                    <a:pt x="24" y="16"/>
                    <a:pt x="0" y="25"/>
                    <a:pt x="49" y="327"/>
                  </a:cubicBezTo>
                  <a:cubicBezTo>
                    <a:pt x="132" y="327"/>
                    <a:pt x="218" y="327"/>
                    <a:pt x="258" y="327"/>
                  </a:cubicBezTo>
                  <a:cubicBezTo>
                    <a:pt x="255" y="242"/>
                    <a:pt x="255" y="190"/>
                    <a:pt x="296" y="15"/>
                  </a:cubicBezTo>
                  <a:cubicBezTo>
                    <a:pt x="296" y="15"/>
                    <a:pt x="252" y="5"/>
                    <a:pt x="207" y="3"/>
                  </a:cubicBezTo>
                  <a:cubicBezTo>
                    <a:pt x="171" y="1"/>
                    <a:pt x="142" y="0"/>
                    <a:pt x="111" y="3"/>
                  </a:cubicBezTo>
                  <a:cubicBezTo>
                    <a:pt x="71" y="7"/>
                    <a:pt x="24" y="16"/>
                    <a:pt x="24" y="16"/>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12" name="Google Shape;812;p29"/>
            <p:cNvSpPr/>
            <p:nvPr/>
          </p:nvSpPr>
          <p:spPr>
            <a:xfrm>
              <a:off x="10001250" y="3222626"/>
              <a:ext cx="1327150" cy="1511300"/>
            </a:xfrm>
            <a:custGeom>
              <a:rect b="b" l="l" r="r" t="t"/>
              <a:pathLst>
                <a:path extrusionOk="0" h="311" w="273">
                  <a:moveTo>
                    <a:pt x="189" y="0"/>
                  </a:moveTo>
                  <a:cubicBezTo>
                    <a:pt x="189" y="0"/>
                    <a:pt x="169" y="46"/>
                    <a:pt x="116" y="46"/>
                  </a:cubicBezTo>
                  <a:cubicBezTo>
                    <a:pt x="62" y="46"/>
                    <a:pt x="93" y="0"/>
                    <a:pt x="93" y="0"/>
                  </a:cubicBezTo>
                  <a:cubicBezTo>
                    <a:pt x="53" y="4"/>
                    <a:pt x="6" y="13"/>
                    <a:pt x="6" y="13"/>
                  </a:cubicBezTo>
                  <a:cubicBezTo>
                    <a:pt x="6" y="13"/>
                    <a:pt x="0" y="15"/>
                    <a:pt x="0" y="55"/>
                  </a:cubicBezTo>
                  <a:cubicBezTo>
                    <a:pt x="0" y="94"/>
                    <a:pt x="6" y="168"/>
                    <a:pt x="29" y="311"/>
                  </a:cubicBezTo>
                  <a:cubicBezTo>
                    <a:pt x="240" y="311"/>
                    <a:pt x="240" y="311"/>
                    <a:pt x="240" y="311"/>
                  </a:cubicBezTo>
                  <a:cubicBezTo>
                    <a:pt x="239" y="296"/>
                    <a:pt x="239" y="283"/>
                    <a:pt x="239" y="269"/>
                  </a:cubicBezTo>
                  <a:cubicBezTo>
                    <a:pt x="239" y="246"/>
                    <a:pt x="240" y="222"/>
                    <a:pt x="243" y="195"/>
                  </a:cubicBezTo>
                  <a:cubicBezTo>
                    <a:pt x="239" y="177"/>
                    <a:pt x="231" y="135"/>
                    <a:pt x="228" y="110"/>
                  </a:cubicBezTo>
                  <a:cubicBezTo>
                    <a:pt x="224" y="96"/>
                    <a:pt x="220" y="82"/>
                    <a:pt x="220" y="71"/>
                  </a:cubicBezTo>
                  <a:cubicBezTo>
                    <a:pt x="220" y="67"/>
                    <a:pt x="220" y="64"/>
                    <a:pt x="221" y="61"/>
                  </a:cubicBezTo>
                  <a:cubicBezTo>
                    <a:pt x="230" y="36"/>
                    <a:pt x="249" y="11"/>
                    <a:pt x="270" y="11"/>
                  </a:cubicBezTo>
                  <a:cubicBezTo>
                    <a:pt x="271" y="11"/>
                    <a:pt x="272" y="11"/>
                    <a:pt x="273" y="11"/>
                  </a:cubicBezTo>
                  <a:cubicBezTo>
                    <a:pt x="260" y="8"/>
                    <a:pt x="225" y="2"/>
                    <a:pt x="189" y="0"/>
                  </a:cubicBezTo>
                  <a:cubicBezTo>
                    <a:pt x="189" y="0"/>
                    <a:pt x="189" y="0"/>
                    <a:pt x="189" y="0"/>
                  </a:cubicBezTo>
                </a:path>
              </a:pathLst>
            </a:custGeom>
            <a:solidFill>
              <a:srgbClr val="A0BD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13" name="Google Shape;813;p29"/>
            <p:cNvSpPr/>
            <p:nvPr/>
          </p:nvSpPr>
          <p:spPr>
            <a:xfrm>
              <a:off x="11182350" y="3984626"/>
              <a:ext cx="23812" cy="185738"/>
            </a:xfrm>
            <a:custGeom>
              <a:rect b="b" l="l" r="r" t="t"/>
              <a:pathLst>
                <a:path extrusionOk="0" h="38" w="5">
                  <a:moveTo>
                    <a:pt x="5" y="0"/>
                  </a:moveTo>
                  <a:cubicBezTo>
                    <a:pt x="3" y="13"/>
                    <a:pt x="1" y="26"/>
                    <a:pt x="0" y="38"/>
                  </a:cubicBezTo>
                  <a:cubicBezTo>
                    <a:pt x="0" y="38"/>
                    <a:pt x="0" y="38"/>
                    <a:pt x="0" y="38"/>
                  </a:cubicBezTo>
                  <a:cubicBezTo>
                    <a:pt x="1" y="26"/>
                    <a:pt x="3" y="13"/>
                    <a:pt x="5" y="0"/>
                  </a:cubicBezTo>
                  <a:cubicBezTo>
                    <a:pt x="5" y="0"/>
                    <a:pt x="5" y="0"/>
                    <a:pt x="5" y="0"/>
                  </a:cubicBezTo>
                </a:path>
              </a:pathLst>
            </a:custGeom>
            <a:solidFill>
              <a:srgbClr val="3362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14" name="Google Shape;814;p29"/>
            <p:cNvSpPr/>
            <p:nvPr/>
          </p:nvSpPr>
          <p:spPr>
            <a:xfrm>
              <a:off x="11109325" y="3756026"/>
              <a:ext cx="96837" cy="414338"/>
            </a:xfrm>
            <a:custGeom>
              <a:rect b="b" l="l" r="r" t="t"/>
              <a:pathLst>
                <a:path extrusionOk="0" h="85" w="20">
                  <a:moveTo>
                    <a:pt x="0" y="0"/>
                  </a:moveTo>
                  <a:cubicBezTo>
                    <a:pt x="3" y="25"/>
                    <a:pt x="11" y="67"/>
                    <a:pt x="15" y="85"/>
                  </a:cubicBezTo>
                  <a:cubicBezTo>
                    <a:pt x="16" y="73"/>
                    <a:pt x="18" y="60"/>
                    <a:pt x="20" y="47"/>
                  </a:cubicBezTo>
                  <a:cubicBezTo>
                    <a:pt x="17" y="40"/>
                    <a:pt x="7" y="21"/>
                    <a:pt x="0" y="0"/>
                  </a:cubicBezTo>
                </a:path>
              </a:pathLst>
            </a:custGeom>
            <a:solidFill>
              <a:srgbClr val="8097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15" name="Google Shape;815;p29"/>
            <p:cNvSpPr/>
            <p:nvPr/>
          </p:nvSpPr>
          <p:spPr>
            <a:xfrm>
              <a:off x="10302875" y="2701926"/>
              <a:ext cx="617537" cy="742950"/>
            </a:xfrm>
            <a:custGeom>
              <a:rect b="b" l="l" r="r" t="t"/>
              <a:pathLst>
                <a:path extrusionOk="0" h="153" w="127">
                  <a:moveTo>
                    <a:pt x="117" y="0"/>
                  </a:moveTo>
                  <a:cubicBezTo>
                    <a:pt x="111" y="30"/>
                    <a:pt x="105" y="87"/>
                    <a:pt x="127" y="107"/>
                  </a:cubicBezTo>
                  <a:cubicBezTo>
                    <a:pt x="127" y="107"/>
                    <a:pt x="107" y="153"/>
                    <a:pt x="54" y="153"/>
                  </a:cubicBezTo>
                  <a:cubicBezTo>
                    <a:pt x="0" y="153"/>
                    <a:pt x="31" y="107"/>
                    <a:pt x="31" y="107"/>
                  </a:cubicBezTo>
                  <a:cubicBezTo>
                    <a:pt x="66" y="99"/>
                    <a:pt x="65" y="74"/>
                    <a:pt x="59" y="50"/>
                  </a:cubicBezTo>
                  <a:cubicBezTo>
                    <a:pt x="117" y="0"/>
                    <a:pt x="117" y="0"/>
                    <a:pt x="117" y="0"/>
                  </a:cubicBezTo>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16" name="Google Shape;816;p29"/>
            <p:cNvSpPr/>
            <p:nvPr/>
          </p:nvSpPr>
          <p:spPr>
            <a:xfrm>
              <a:off x="10321925" y="3149601"/>
              <a:ext cx="660400" cy="339725"/>
            </a:xfrm>
            <a:custGeom>
              <a:rect b="b" l="l" r="r" t="t"/>
              <a:pathLst>
                <a:path extrusionOk="0" h="70" w="136">
                  <a:moveTo>
                    <a:pt x="116" y="4"/>
                  </a:moveTo>
                  <a:cubicBezTo>
                    <a:pt x="111" y="14"/>
                    <a:pt x="95" y="37"/>
                    <a:pt x="49" y="45"/>
                  </a:cubicBezTo>
                  <a:cubicBezTo>
                    <a:pt x="48" y="46"/>
                    <a:pt x="47" y="45"/>
                    <a:pt x="46" y="45"/>
                  </a:cubicBezTo>
                  <a:cubicBezTo>
                    <a:pt x="37" y="39"/>
                    <a:pt x="32" y="26"/>
                    <a:pt x="35" y="12"/>
                  </a:cubicBezTo>
                  <a:cubicBezTo>
                    <a:pt x="37" y="8"/>
                    <a:pt x="33" y="4"/>
                    <a:pt x="29" y="6"/>
                  </a:cubicBezTo>
                  <a:cubicBezTo>
                    <a:pt x="24" y="8"/>
                    <a:pt x="21" y="10"/>
                    <a:pt x="19" y="11"/>
                  </a:cubicBezTo>
                  <a:cubicBezTo>
                    <a:pt x="18" y="12"/>
                    <a:pt x="18" y="12"/>
                    <a:pt x="17" y="13"/>
                  </a:cubicBezTo>
                  <a:cubicBezTo>
                    <a:pt x="14" y="19"/>
                    <a:pt x="0" y="50"/>
                    <a:pt x="41" y="69"/>
                  </a:cubicBezTo>
                  <a:cubicBezTo>
                    <a:pt x="42" y="69"/>
                    <a:pt x="42" y="69"/>
                    <a:pt x="43" y="69"/>
                  </a:cubicBezTo>
                  <a:cubicBezTo>
                    <a:pt x="67" y="70"/>
                    <a:pt x="109" y="65"/>
                    <a:pt x="136" y="17"/>
                  </a:cubicBezTo>
                  <a:cubicBezTo>
                    <a:pt x="136" y="15"/>
                    <a:pt x="136" y="13"/>
                    <a:pt x="135" y="11"/>
                  </a:cubicBezTo>
                  <a:cubicBezTo>
                    <a:pt x="132" y="8"/>
                    <a:pt x="127" y="4"/>
                    <a:pt x="123" y="2"/>
                  </a:cubicBezTo>
                  <a:cubicBezTo>
                    <a:pt x="120" y="0"/>
                    <a:pt x="117" y="1"/>
                    <a:pt x="116" y="4"/>
                  </a:cubicBezTo>
                  <a:close/>
                </a:path>
              </a:pathLst>
            </a:custGeom>
            <a:solidFill>
              <a:srgbClr val="FAFAF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17" name="Google Shape;817;p29"/>
            <p:cNvSpPr/>
            <p:nvPr/>
          </p:nvSpPr>
          <p:spPr>
            <a:xfrm>
              <a:off x="10656888" y="3698876"/>
              <a:ext cx="306387" cy="82550"/>
            </a:xfrm>
            <a:custGeom>
              <a:rect b="b" l="l" r="r" t="t"/>
              <a:pathLst>
                <a:path extrusionOk="0" h="17" w="63">
                  <a:moveTo>
                    <a:pt x="58" y="16"/>
                  </a:moveTo>
                  <a:cubicBezTo>
                    <a:pt x="4" y="15"/>
                    <a:pt x="4" y="15"/>
                    <a:pt x="4" y="15"/>
                  </a:cubicBezTo>
                  <a:cubicBezTo>
                    <a:pt x="2" y="15"/>
                    <a:pt x="0" y="13"/>
                    <a:pt x="0" y="10"/>
                  </a:cubicBezTo>
                  <a:cubicBezTo>
                    <a:pt x="0" y="4"/>
                    <a:pt x="0" y="4"/>
                    <a:pt x="0" y="4"/>
                  </a:cubicBezTo>
                  <a:cubicBezTo>
                    <a:pt x="1" y="1"/>
                    <a:pt x="3" y="0"/>
                    <a:pt x="5" y="0"/>
                  </a:cubicBezTo>
                  <a:cubicBezTo>
                    <a:pt x="59" y="1"/>
                    <a:pt x="59" y="1"/>
                    <a:pt x="59" y="1"/>
                  </a:cubicBezTo>
                  <a:cubicBezTo>
                    <a:pt x="62" y="1"/>
                    <a:pt x="63" y="3"/>
                    <a:pt x="63" y="6"/>
                  </a:cubicBezTo>
                  <a:cubicBezTo>
                    <a:pt x="63" y="12"/>
                    <a:pt x="63" y="12"/>
                    <a:pt x="63" y="12"/>
                  </a:cubicBezTo>
                  <a:cubicBezTo>
                    <a:pt x="62" y="15"/>
                    <a:pt x="60" y="17"/>
                    <a:pt x="58" y="16"/>
                  </a:cubicBezTo>
                  <a:close/>
                </a:path>
              </a:pathLst>
            </a:custGeom>
            <a:solidFill>
              <a:srgbClr val="FAFAF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18" name="Google Shape;818;p29"/>
            <p:cNvSpPr/>
            <p:nvPr/>
          </p:nvSpPr>
          <p:spPr>
            <a:xfrm>
              <a:off x="10604500" y="3017838"/>
              <a:ext cx="0" cy="9525"/>
            </a:xfrm>
            <a:custGeom>
              <a:rect b="b" l="l" r="r" t="t"/>
              <a:pathLst>
                <a:path extrusionOk="0" h="2" w="120000">
                  <a:moveTo>
                    <a:pt x="0" y="0"/>
                  </a:moveTo>
                  <a:cubicBezTo>
                    <a:pt x="0" y="1"/>
                    <a:pt x="0" y="1"/>
                    <a:pt x="0" y="2"/>
                  </a:cubicBezTo>
                  <a:cubicBezTo>
                    <a:pt x="0" y="2"/>
                    <a:pt x="0" y="2"/>
                    <a:pt x="0" y="2"/>
                  </a:cubicBezTo>
                  <a:cubicBezTo>
                    <a:pt x="0" y="1"/>
                    <a:pt x="0" y="1"/>
                    <a:pt x="0" y="0"/>
                  </a:cubicBezTo>
                </a:path>
              </a:pathLst>
            </a:custGeom>
            <a:solidFill>
              <a:srgbClr val="1E282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19" name="Google Shape;819;p29"/>
            <p:cNvSpPr/>
            <p:nvPr/>
          </p:nvSpPr>
          <p:spPr>
            <a:xfrm>
              <a:off x="10588625" y="2949576"/>
              <a:ext cx="141287" cy="77788"/>
            </a:xfrm>
            <a:custGeom>
              <a:rect b="b" l="l" r="r" t="t"/>
              <a:pathLst>
                <a:path extrusionOk="0" h="16" w="29">
                  <a:moveTo>
                    <a:pt x="29" y="0"/>
                  </a:moveTo>
                  <a:cubicBezTo>
                    <a:pt x="23" y="1"/>
                    <a:pt x="17" y="2"/>
                    <a:pt x="12" y="2"/>
                  </a:cubicBezTo>
                  <a:cubicBezTo>
                    <a:pt x="8" y="2"/>
                    <a:pt x="4" y="1"/>
                    <a:pt x="0" y="1"/>
                  </a:cubicBezTo>
                  <a:cubicBezTo>
                    <a:pt x="1" y="5"/>
                    <a:pt x="2" y="10"/>
                    <a:pt x="3" y="14"/>
                  </a:cubicBezTo>
                  <a:cubicBezTo>
                    <a:pt x="3" y="15"/>
                    <a:pt x="3" y="15"/>
                    <a:pt x="3" y="16"/>
                  </a:cubicBezTo>
                  <a:cubicBezTo>
                    <a:pt x="11" y="14"/>
                    <a:pt x="22" y="8"/>
                    <a:pt x="29" y="0"/>
                  </a:cubicBezTo>
                </a:path>
              </a:pathLst>
            </a:custGeom>
            <a:solidFill>
              <a:srgbClr val="91494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20" name="Google Shape;820;p29"/>
            <p:cNvSpPr/>
            <p:nvPr/>
          </p:nvSpPr>
          <p:spPr>
            <a:xfrm>
              <a:off x="10312400" y="1958976"/>
              <a:ext cx="801687" cy="1087438"/>
            </a:xfrm>
            <a:custGeom>
              <a:rect b="b" l="l" r="r" t="t"/>
              <a:pathLst>
                <a:path extrusionOk="0" h="224" w="165">
                  <a:moveTo>
                    <a:pt x="155" y="95"/>
                  </a:moveTo>
                  <a:cubicBezTo>
                    <a:pt x="146" y="145"/>
                    <a:pt x="143" y="167"/>
                    <a:pt x="114" y="190"/>
                  </a:cubicBezTo>
                  <a:cubicBezTo>
                    <a:pt x="70" y="224"/>
                    <a:pt x="11" y="201"/>
                    <a:pt x="5" y="149"/>
                  </a:cubicBezTo>
                  <a:cubicBezTo>
                    <a:pt x="0" y="102"/>
                    <a:pt x="17" y="27"/>
                    <a:pt x="69" y="14"/>
                  </a:cubicBezTo>
                  <a:cubicBezTo>
                    <a:pt x="120" y="0"/>
                    <a:pt x="165" y="45"/>
                    <a:pt x="155" y="95"/>
                  </a:cubicBezTo>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21" name="Google Shape;821;p29"/>
            <p:cNvSpPr/>
            <p:nvPr/>
          </p:nvSpPr>
          <p:spPr>
            <a:xfrm>
              <a:off x="10890250" y="1982788"/>
              <a:ext cx="393700" cy="612775"/>
            </a:xfrm>
            <a:custGeom>
              <a:rect b="b" l="l" r="r" t="t"/>
              <a:pathLst>
                <a:path extrusionOk="0" h="126" w="81">
                  <a:moveTo>
                    <a:pt x="8" y="53"/>
                  </a:moveTo>
                  <a:cubicBezTo>
                    <a:pt x="2" y="84"/>
                    <a:pt x="0" y="126"/>
                    <a:pt x="29" y="126"/>
                  </a:cubicBezTo>
                  <a:cubicBezTo>
                    <a:pt x="58" y="126"/>
                    <a:pt x="81" y="77"/>
                    <a:pt x="56" y="39"/>
                  </a:cubicBezTo>
                  <a:cubicBezTo>
                    <a:pt x="31" y="0"/>
                    <a:pt x="12" y="34"/>
                    <a:pt x="8" y="53"/>
                  </a:cubicBezTo>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22" name="Google Shape;822;p29"/>
            <p:cNvSpPr/>
            <p:nvPr/>
          </p:nvSpPr>
          <p:spPr>
            <a:xfrm>
              <a:off x="10293350" y="1763713"/>
              <a:ext cx="879475" cy="660400"/>
            </a:xfrm>
            <a:custGeom>
              <a:rect b="b" l="l" r="r" t="t"/>
              <a:pathLst>
                <a:path extrusionOk="0" h="136" w="181">
                  <a:moveTo>
                    <a:pt x="181" y="102"/>
                  </a:moveTo>
                  <a:cubicBezTo>
                    <a:pt x="181" y="136"/>
                    <a:pt x="138" y="119"/>
                    <a:pt x="119" y="104"/>
                  </a:cubicBezTo>
                  <a:cubicBezTo>
                    <a:pt x="99" y="89"/>
                    <a:pt x="98" y="91"/>
                    <a:pt x="63" y="91"/>
                  </a:cubicBezTo>
                  <a:cubicBezTo>
                    <a:pt x="28" y="91"/>
                    <a:pt x="21" y="89"/>
                    <a:pt x="10" y="72"/>
                  </a:cubicBezTo>
                  <a:cubicBezTo>
                    <a:pt x="0" y="55"/>
                    <a:pt x="1" y="44"/>
                    <a:pt x="24" y="47"/>
                  </a:cubicBezTo>
                  <a:cubicBezTo>
                    <a:pt x="48" y="51"/>
                    <a:pt x="28" y="27"/>
                    <a:pt x="46" y="13"/>
                  </a:cubicBezTo>
                  <a:cubicBezTo>
                    <a:pt x="63" y="0"/>
                    <a:pt x="84" y="4"/>
                    <a:pt x="108" y="34"/>
                  </a:cubicBezTo>
                  <a:cubicBezTo>
                    <a:pt x="132" y="64"/>
                    <a:pt x="181" y="42"/>
                    <a:pt x="181" y="102"/>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23" name="Google Shape;823;p29"/>
            <p:cNvSpPr/>
            <p:nvPr/>
          </p:nvSpPr>
          <p:spPr>
            <a:xfrm>
              <a:off x="10423525" y="2439988"/>
              <a:ext cx="87312" cy="146050"/>
            </a:xfrm>
            <a:custGeom>
              <a:rect b="b" l="l" r="r" t="t"/>
              <a:pathLst>
                <a:path extrusionOk="0" h="30" w="18">
                  <a:moveTo>
                    <a:pt x="18" y="0"/>
                  </a:moveTo>
                  <a:cubicBezTo>
                    <a:pt x="18" y="0"/>
                    <a:pt x="8" y="17"/>
                    <a:pt x="0" y="25"/>
                  </a:cubicBezTo>
                  <a:cubicBezTo>
                    <a:pt x="4" y="30"/>
                    <a:pt x="14" y="29"/>
                    <a:pt x="14" y="29"/>
                  </a:cubicBezTo>
                  <a:lnTo>
                    <a:pt x="18" y="0"/>
                  </a:lnTo>
                  <a:close/>
                </a:path>
              </a:pathLst>
            </a:custGeom>
            <a:solidFill>
              <a:srgbClr val="A027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24" name="Google Shape;824;p29"/>
            <p:cNvSpPr/>
            <p:nvPr/>
          </p:nvSpPr>
          <p:spPr>
            <a:xfrm>
              <a:off x="10550525" y="2643188"/>
              <a:ext cx="125412" cy="53975"/>
            </a:xfrm>
            <a:custGeom>
              <a:rect b="b" l="l" r="r" t="t"/>
              <a:pathLst>
                <a:path extrusionOk="0" h="11" w="26">
                  <a:moveTo>
                    <a:pt x="1" y="9"/>
                  </a:moveTo>
                  <a:cubicBezTo>
                    <a:pt x="1" y="9"/>
                    <a:pt x="1" y="9"/>
                    <a:pt x="1" y="9"/>
                  </a:cubicBezTo>
                  <a:cubicBezTo>
                    <a:pt x="15" y="11"/>
                    <a:pt x="26" y="2"/>
                    <a:pt x="26" y="1"/>
                  </a:cubicBezTo>
                  <a:cubicBezTo>
                    <a:pt x="26" y="0"/>
                    <a:pt x="26" y="0"/>
                    <a:pt x="26" y="0"/>
                  </a:cubicBezTo>
                  <a:cubicBezTo>
                    <a:pt x="25" y="0"/>
                    <a:pt x="25" y="0"/>
                    <a:pt x="25" y="0"/>
                  </a:cubicBezTo>
                  <a:cubicBezTo>
                    <a:pt x="25" y="0"/>
                    <a:pt x="14" y="9"/>
                    <a:pt x="1" y="7"/>
                  </a:cubicBezTo>
                  <a:cubicBezTo>
                    <a:pt x="1" y="7"/>
                    <a:pt x="0" y="8"/>
                    <a:pt x="0" y="8"/>
                  </a:cubicBezTo>
                  <a:lnTo>
                    <a:pt x="1" y="9"/>
                  </a:ln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25" name="Google Shape;825;p29"/>
            <p:cNvSpPr/>
            <p:nvPr/>
          </p:nvSpPr>
          <p:spPr>
            <a:xfrm>
              <a:off x="10687050" y="2279651"/>
              <a:ext cx="101600" cy="68263"/>
            </a:xfrm>
            <a:custGeom>
              <a:rect b="b" l="l" r="r" t="t"/>
              <a:pathLst>
                <a:path extrusionOk="0" h="14" w="21">
                  <a:moveTo>
                    <a:pt x="18" y="13"/>
                  </a:moveTo>
                  <a:cubicBezTo>
                    <a:pt x="19" y="14"/>
                    <a:pt x="19" y="14"/>
                    <a:pt x="20" y="13"/>
                  </a:cubicBezTo>
                  <a:cubicBezTo>
                    <a:pt x="20" y="13"/>
                    <a:pt x="21" y="12"/>
                    <a:pt x="20" y="11"/>
                  </a:cubicBezTo>
                  <a:cubicBezTo>
                    <a:pt x="13" y="0"/>
                    <a:pt x="2" y="0"/>
                    <a:pt x="2" y="0"/>
                  </a:cubicBezTo>
                  <a:cubicBezTo>
                    <a:pt x="1" y="0"/>
                    <a:pt x="0" y="0"/>
                    <a:pt x="0" y="1"/>
                  </a:cubicBezTo>
                  <a:cubicBezTo>
                    <a:pt x="0" y="2"/>
                    <a:pt x="1" y="3"/>
                    <a:pt x="2" y="3"/>
                  </a:cubicBezTo>
                  <a:cubicBezTo>
                    <a:pt x="2" y="3"/>
                    <a:pt x="12" y="3"/>
                    <a:pt x="18" y="13"/>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26" name="Google Shape;826;p29"/>
            <p:cNvSpPr/>
            <p:nvPr/>
          </p:nvSpPr>
          <p:spPr>
            <a:xfrm>
              <a:off x="10614025" y="2400301"/>
              <a:ext cx="52387" cy="77788"/>
            </a:xfrm>
            <a:custGeom>
              <a:rect b="b" l="l" r="r" t="t"/>
              <a:pathLst>
                <a:path extrusionOk="0" h="16" w="11">
                  <a:moveTo>
                    <a:pt x="10" y="9"/>
                  </a:moveTo>
                  <a:cubicBezTo>
                    <a:pt x="10" y="13"/>
                    <a:pt x="7" y="16"/>
                    <a:pt x="4" y="16"/>
                  </a:cubicBezTo>
                  <a:cubicBezTo>
                    <a:pt x="2" y="15"/>
                    <a:pt x="0" y="11"/>
                    <a:pt x="1" y="7"/>
                  </a:cubicBezTo>
                  <a:cubicBezTo>
                    <a:pt x="1" y="3"/>
                    <a:pt x="4" y="0"/>
                    <a:pt x="7" y="1"/>
                  </a:cubicBezTo>
                  <a:cubicBezTo>
                    <a:pt x="9" y="1"/>
                    <a:pt x="11" y="5"/>
                    <a:pt x="10" y="9"/>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27" name="Google Shape;827;p29"/>
            <p:cNvSpPr/>
            <p:nvPr/>
          </p:nvSpPr>
          <p:spPr>
            <a:xfrm>
              <a:off x="10385425" y="2362201"/>
              <a:ext cx="52387" cy="77788"/>
            </a:xfrm>
            <a:custGeom>
              <a:rect b="b" l="l" r="r" t="t"/>
              <a:pathLst>
                <a:path extrusionOk="0" h="16" w="11">
                  <a:moveTo>
                    <a:pt x="11" y="9"/>
                  </a:moveTo>
                  <a:cubicBezTo>
                    <a:pt x="10" y="13"/>
                    <a:pt x="7" y="16"/>
                    <a:pt x="5" y="16"/>
                  </a:cubicBezTo>
                  <a:cubicBezTo>
                    <a:pt x="2" y="15"/>
                    <a:pt x="0" y="11"/>
                    <a:pt x="1" y="7"/>
                  </a:cubicBezTo>
                  <a:cubicBezTo>
                    <a:pt x="2" y="3"/>
                    <a:pt x="4" y="0"/>
                    <a:pt x="7" y="1"/>
                  </a:cubicBezTo>
                  <a:cubicBezTo>
                    <a:pt x="10" y="1"/>
                    <a:pt x="11" y="5"/>
                    <a:pt x="11" y="9"/>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28" name="Google Shape;828;p29"/>
            <p:cNvSpPr/>
            <p:nvPr/>
          </p:nvSpPr>
          <p:spPr>
            <a:xfrm>
              <a:off x="10380663" y="2347913"/>
              <a:ext cx="42862" cy="38100"/>
            </a:xfrm>
            <a:custGeom>
              <a:rect b="b" l="l" r="r" t="t"/>
              <a:pathLst>
                <a:path extrusionOk="0" h="8" w="9">
                  <a:moveTo>
                    <a:pt x="9" y="4"/>
                  </a:moveTo>
                  <a:cubicBezTo>
                    <a:pt x="0" y="0"/>
                    <a:pt x="0" y="0"/>
                    <a:pt x="0" y="0"/>
                  </a:cubicBezTo>
                  <a:cubicBezTo>
                    <a:pt x="0" y="0"/>
                    <a:pt x="4" y="8"/>
                    <a:pt x="9" y="4"/>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29" name="Google Shape;829;p29"/>
            <p:cNvSpPr/>
            <p:nvPr/>
          </p:nvSpPr>
          <p:spPr>
            <a:xfrm>
              <a:off x="10604500" y="2381251"/>
              <a:ext cx="47625" cy="42863"/>
            </a:xfrm>
            <a:custGeom>
              <a:rect b="b" l="l" r="r" t="t"/>
              <a:pathLst>
                <a:path extrusionOk="0" h="9" w="10">
                  <a:moveTo>
                    <a:pt x="10" y="5"/>
                  </a:moveTo>
                  <a:cubicBezTo>
                    <a:pt x="0" y="0"/>
                    <a:pt x="0" y="0"/>
                    <a:pt x="0" y="0"/>
                  </a:cubicBezTo>
                  <a:cubicBezTo>
                    <a:pt x="0" y="0"/>
                    <a:pt x="4" y="9"/>
                    <a:pt x="10" y="5"/>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30" name="Google Shape;830;p29"/>
            <p:cNvSpPr/>
            <p:nvPr/>
          </p:nvSpPr>
          <p:spPr>
            <a:xfrm>
              <a:off x="10355263" y="2216151"/>
              <a:ext cx="112712" cy="53975"/>
            </a:xfrm>
            <a:custGeom>
              <a:rect b="b" l="l" r="r" t="t"/>
              <a:pathLst>
                <a:path extrusionOk="0" h="11" w="23">
                  <a:moveTo>
                    <a:pt x="1" y="11"/>
                  </a:moveTo>
                  <a:cubicBezTo>
                    <a:pt x="1" y="11"/>
                    <a:pt x="2" y="11"/>
                    <a:pt x="2" y="11"/>
                  </a:cubicBezTo>
                  <a:cubicBezTo>
                    <a:pt x="11" y="4"/>
                    <a:pt x="20" y="7"/>
                    <a:pt x="21" y="7"/>
                  </a:cubicBezTo>
                  <a:cubicBezTo>
                    <a:pt x="21" y="7"/>
                    <a:pt x="22" y="7"/>
                    <a:pt x="23" y="6"/>
                  </a:cubicBezTo>
                  <a:cubicBezTo>
                    <a:pt x="23" y="5"/>
                    <a:pt x="22" y="4"/>
                    <a:pt x="22" y="4"/>
                  </a:cubicBezTo>
                  <a:cubicBezTo>
                    <a:pt x="21" y="4"/>
                    <a:pt x="11" y="0"/>
                    <a:pt x="1" y="8"/>
                  </a:cubicBezTo>
                  <a:cubicBezTo>
                    <a:pt x="0" y="9"/>
                    <a:pt x="0" y="10"/>
                    <a:pt x="0" y="11"/>
                  </a:cubicBezTo>
                  <a:lnTo>
                    <a:pt x="1" y="11"/>
                  </a:ln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31" name="Google Shape;831;p29"/>
            <p:cNvSpPr/>
            <p:nvPr/>
          </p:nvSpPr>
          <p:spPr>
            <a:xfrm>
              <a:off x="10107613" y="4795838"/>
              <a:ext cx="1176337" cy="249238"/>
            </a:xfrm>
            <a:custGeom>
              <a:rect b="b" l="l" r="r" t="t"/>
              <a:pathLst>
                <a:path extrusionOk="0" h="51" w="242">
                  <a:moveTo>
                    <a:pt x="1" y="51"/>
                  </a:moveTo>
                  <a:cubicBezTo>
                    <a:pt x="1" y="51"/>
                    <a:pt x="0" y="23"/>
                    <a:pt x="9" y="0"/>
                  </a:cubicBezTo>
                  <a:cubicBezTo>
                    <a:pt x="27" y="0"/>
                    <a:pt x="218" y="0"/>
                    <a:pt x="218" y="0"/>
                  </a:cubicBezTo>
                  <a:cubicBezTo>
                    <a:pt x="218" y="0"/>
                    <a:pt x="237" y="31"/>
                    <a:pt x="242" y="51"/>
                  </a:cubicBezTo>
                  <a:cubicBezTo>
                    <a:pt x="219" y="51"/>
                    <a:pt x="1" y="51"/>
                    <a:pt x="1" y="51"/>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32" name="Google Shape;832;p29"/>
            <p:cNvSpPr/>
            <p:nvPr/>
          </p:nvSpPr>
          <p:spPr>
            <a:xfrm>
              <a:off x="10117138" y="4733926"/>
              <a:ext cx="1079500" cy="111125"/>
            </a:xfrm>
            <a:custGeom>
              <a:rect b="b" l="l" r="r" t="t"/>
              <a:pathLst>
                <a:path extrusionOk="0" h="23" w="222">
                  <a:moveTo>
                    <a:pt x="220" y="1"/>
                  </a:moveTo>
                  <a:cubicBezTo>
                    <a:pt x="221" y="20"/>
                    <a:pt x="221" y="20"/>
                    <a:pt x="221" y="20"/>
                  </a:cubicBezTo>
                  <a:cubicBezTo>
                    <a:pt x="222" y="21"/>
                    <a:pt x="220" y="23"/>
                    <a:pt x="218" y="23"/>
                  </a:cubicBezTo>
                  <a:cubicBezTo>
                    <a:pt x="6" y="23"/>
                    <a:pt x="6" y="23"/>
                    <a:pt x="6" y="23"/>
                  </a:cubicBezTo>
                  <a:cubicBezTo>
                    <a:pt x="4" y="23"/>
                    <a:pt x="2" y="22"/>
                    <a:pt x="2" y="21"/>
                  </a:cubicBezTo>
                  <a:cubicBezTo>
                    <a:pt x="0" y="2"/>
                    <a:pt x="0" y="2"/>
                    <a:pt x="0" y="2"/>
                  </a:cubicBezTo>
                  <a:cubicBezTo>
                    <a:pt x="0" y="1"/>
                    <a:pt x="2" y="0"/>
                    <a:pt x="4" y="0"/>
                  </a:cubicBezTo>
                  <a:cubicBezTo>
                    <a:pt x="216" y="0"/>
                    <a:pt x="216" y="0"/>
                    <a:pt x="216" y="0"/>
                  </a:cubicBezTo>
                  <a:cubicBezTo>
                    <a:pt x="218" y="0"/>
                    <a:pt x="219" y="0"/>
                    <a:pt x="220" y="1"/>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33" name="Google Shape;833;p29"/>
            <p:cNvSpPr/>
            <p:nvPr/>
          </p:nvSpPr>
          <p:spPr>
            <a:xfrm>
              <a:off x="10117138" y="4733926"/>
              <a:ext cx="1074737" cy="111125"/>
            </a:xfrm>
            <a:custGeom>
              <a:rect b="b" l="l" r="r" t="t"/>
              <a:pathLst>
                <a:path extrusionOk="0" h="23" w="221">
                  <a:moveTo>
                    <a:pt x="216" y="0"/>
                  </a:moveTo>
                  <a:cubicBezTo>
                    <a:pt x="216" y="0"/>
                    <a:pt x="216" y="0"/>
                    <a:pt x="216" y="0"/>
                  </a:cubicBezTo>
                  <a:cubicBezTo>
                    <a:pt x="5" y="0"/>
                    <a:pt x="5" y="0"/>
                    <a:pt x="5" y="0"/>
                  </a:cubicBezTo>
                  <a:cubicBezTo>
                    <a:pt x="4" y="0"/>
                    <a:pt x="4" y="0"/>
                    <a:pt x="4" y="0"/>
                  </a:cubicBezTo>
                  <a:cubicBezTo>
                    <a:pt x="2" y="0"/>
                    <a:pt x="0" y="1"/>
                    <a:pt x="0" y="2"/>
                  </a:cubicBezTo>
                  <a:cubicBezTo>
                    <a:pt x="0" y="2"/>
                    <a:pt x="0" y="2"/>
                    <a:pt x="0" y="2"/>
                  </a:cubicBezTo>
                  <a:cubicBezTo>
                    <a:pt x="2" y="21"/>
                    <a:pt x="2" y="21"/>
                    <a:pt x="2" y="21"/>
                  </a:cubicBezTo>
                  <a:cubicBezTo>
                    <a:pt x="2" y="22"/>
                    <a:pt x="4" y="23"/>
                    <a:pt x="6" y="23"/>
                  </a:cubicBezTo>
                  <a:cubicBezTo>
                    <a:pt x="218" y="23"/>
                    <a:pt x="218" y="23"/>
                    <a:pt x="218" y="23"/>
                  </a:cubicBezTo>
                  <a:cubicBezTo>
                    <a:pt x="220" y="23"/>
                    <a:pt x="221" y="22"/>
                    <a:pt x="221" y="21"/>
                  </a:cubicBezTo>
                  <a:cubicBezTo>
                    <a:pt x="221" y="20"/>
                    <a:pt x="221" y="20"/>
                    <a:pt x="221" y="20"/>
                  </a:cubicBezTo>
                  <a:cubicBezTo>
                    <a:pt x="220" y="1"/>
                    <a:pt x="220" y="1"/>
                    <a:pt x="220" y="1"/>
                  </a:cubicBezTo>
                  <a:cubicBezTo>
                    <a:pt x="219" y="0"/>
                    <a:pt x="218" y="0"/>
                    <a:pt x="216" y="0"/>
                  </a:cubicBezTo>
                </a:path>
              </a:pathLst>
            </a:custGeom>
            <a:solidFill>
              <a:srgbClr val="78A1F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34" name="Google Shape;834;p29"/>
            <p:cNvSpPr/>
            <p:nvPr/>
          </p:nvSpPr>
          <p:spPr>
            <a:xfrm>
              <a:off x="11022013" y="4724401"/>
              <a:ext cx="63500" cy="130175"/>
            </a:xfrm>
            <a:custGeom>
              <a:rect b="b" l="l" r="r" t="t"/>
              <a:pathLst>
                <a:path extrusionOk="0" h="27" w="13">
                  <a:moveTo>
                    <a:pt x="5" y="27"/>
                  </a:moveTo>
                  <a:cubicBezTo>
                    <a:pt x="11" y="27"/>
                    <a:pt x="11" y="27"/>
                    <a:pt x="11" y="27"/>
                  </a:cubicBezTo>
                  <a:cubicBezTo>
                    <a:pt x="12" y="27"/>
                    <a:pt x="13" y="26"/>
                    <a:pt x="13" y="26"/>
                  </a:cubicBezTo>
                  <a:cubicBezTo>
                    <a:pt x="10" y="1"/>
                    <a:pt x="10" y="1"/>
                    <a:pt x="10" y="1"/>
                  </a:cubicBezTo>
                  <a:cubicBezTo>
                    <a:pt x="10" y="1"/>
                    <a:pt x="9" y="0"/>
                    <a:pt x="8" y="0"/>
                  </a:cubicBezTo>
                  <a:cubicBezTo>
                    <a:pt x="2" y="0"/>
                    <a:pt x="2" y="0"/>
                    <a:pt x="2" y="0"/>
                  </a:cubicBezTo>
                  <a:cubicBezTo>
                    <a:pt x="1" y="0"/>
                    <a:pt x="0" y="1"/>
                    <a:pt x="0" y="1"/>
                  </a:cubicBezTo>
                  <a:cubicBezTo>
                    <a:pt x="3" y="26"/>
                    <a:pt x="3" y="26"/>
                    <a:pt x="3" y="26"/>
                  </a:cubicBezTo>
                  <a:cubicBezTo>
                    <a:pt x="3" y="26"/>
                    <a:pt x="4" y="27"/>
                    <a:pt x="5" y="27"/>
                  </a:cubicBez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35" name="Google Shape;835;p29"/>
            <p:cNvSpPr/>
            <p:nvPr/>
          </p:nvSpPr>
          <p:spPr>
            <a:xfrm>
              <a:off x="10199688" y="4724401"/>
              <a:ext cx="63500" cy="130175"/>
            </a:xfrm>
            <a:custGeom>
              <a:rect b="b" l="l" r="r" t="t"/>
              <a:pathLst>
                <a:path extrusionOk="0" h="27" w="13">
                  <a:moveTo>
                    <a:pt x="5" y="27"/>
                  </a:moveTo>
                  <a:cubicBezTo>
                    <a:pt x="11" y="27"/>
                    <a:pt x="11" y="27"/>
                    <a:pt x="11" y="27"/>
                  </a:cubicBezTo>
                  <a:cubicBezTo>
                    <a:pt x="12" y="27"/>
                    <a:pt x="13" y="26"/>
                    <a:pt x="12" y="26"/>
                  </a:cubicBezTo>
                  <a:cubicBezTo>
                    <a:pt x="10" y="1"/>
                    <a:pt x="10" y="1"/>
                    <a:pt x="10" y="1"/>
                  </a:cubicBezTo>
                  <a:cubicBezTo>
                    <a:pt x="10" y="1"/>
                    <a:pt x="9" y="0"/>
                    <a:pt x="8" y="0"/>
                  </a:cubicBezTo>
                  <a:cubicBezTo>
                    <a:pt x="2" y="0"/>
                    <a:pt x="2" y="0"/>
                    <a:pt x="2" y="0"/>
                  </a:cubicBezTo>
                  <a:cubicBezTo>
                    <a:pt x="1" y="0"/>
                    <a:pt x="0" y="1"/>
                    <a:pt x="0" y="1"/>
                  </a:cubicBezTo>
                  <a:cubicBezTo>
                    <a:pt x="3" y="26"/>
                    <a:pt x="3" y="26"/>
                    <a:pt x="3" y="26"/>
                  </a:cubicBezTo>
                  <a:cubicBezTo>
                    <a:pt x="3" y="26"/>
                    <a:pt x="4" y="27"/>
                    <a:pt x="5" y="27"/>
                  </a:cubicBez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36" name="Google Shape;836;p29"/>
            <p:cNvSpPr/>
            <p:nvPr/>
          </p:nvSpPr>
          <p:spPr>
            <a:xfrm>
              <a:off x="10614025" y="4724401"/>
              <a:ext cx="57150" cy="130175"/>
            </a:xfrm>
            <a:custGeom>
              <a:rect b="b" l="l" r="r" t="t"/>
              <a:pathLst>
                <a:path extrusionOk="0" h="27" w="12">
                  <a:moveTo>
                    <a:pt x="4" y="27"/>
                  </a:moveTo>
                  <a:cubicBezTo>
                    <a:pt x="10" y="27"/>
                    <a:pt x="10" y="27"/>
                    <a:pt x="10" y="27"/>
                  </a:cubicBezTo>
                  <a:cubicBezTo>
                    <a:pt x="11" y="27"/>
                    <a:pt x="12" y="26"/>
                    <a:pt x="12" y="26"/>
                  </a:cubicBezTo>
                  <a:cubicBezTo>
                    <a:pt x="9" y="1"/>
                    <a:pt x="9" y="1"/>
                    <a:pt x="9" y="1"/>
                  </a:cubicBezTo>
                  <a:cubicBezTo>
                    <a:pt x="9" y="1"/>
                    <a:pt x="8" y="0"/>
                    <a:pt x="7" y="0"/>
                  </a:cubicBezTo>
                  <a:cubicBezTo>
                    <a:pt x="2" y="0"/>
                    <a:pt x="2" y="0"/>
                    <a:pt x="2" y="0"/>
                  </a:cubicBezTo>
                  <a:cubicBezTo>
                    <a:pt x="0" y="0"/>
                    <a:pt x="0" y="1"/>
                    <a:pt x="0" y="1"/>
                  </a:cubicBezTo>
                  <a:cubicBezTo>
                    <a:pt x="2" y="26"/>
                    <a:pt x="2" y="26"/>
                    <a:pt x="2" y="26"/>
                  </a:cubicBezTo>
                  <a:cubicBezTo>
                    <a:pt x="2" y="26"/>
                    <a:pt x="3" y="27"/>
                    <a:pt x="4" y="27"/>
                  </a:cubicBez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37" name="Google Shape;837;p29"/>
            <p:cNvSpPr/>
            <p:nvPr/>
          </p:nvSpPr>
          <p:spPr>
            <a:xfrm>
              <a:off x="11187113" y="3567113"/>
              <a:ext cx="831850" cy="1001713"/>
            </a:xfrm>
            <a:custGeom>
              <a:rect b="b" l="l" r="r" t="t"/>
              <a:pathLst>
                <a:path extrusionOk="0" h="206" w="171">
                  <a:moveTo>
                    <a:pt x="51" y="0"/>
                  </a:moveTo>
                  <a:cubicBezTo>
                    <a:pt x="61" y="30"/>
                    <a:pt x="69" y="60"/>
                    <a:pt x="78" y="90"/>
                  </a:cubicBezTo>
                  <a:cubicBezTo>
                    <a:pt x="91" y="135"/>
                    <a:pt x="91" y="135"/>
                    <a:pt x="91" y="135"/>
                  </a:cubicBezTo>
                  <a:cubicBezTo>
                    <a:pt x="97" y="157"/>
                    <a:pt x="97" y="157"/>
                    <a:pt x="97" y="157"/>
                  </a:cubicBezTo>
                  <a:cubicBezTo>
                    <a:pt x="99" y="163"/>
                    <a:pt x="99" y="163"/>
                    <a:pt x="99" y="163"/>
                  </a:cubicBezTo>
                  <a:cubicBezTo>
                    <a:pt x="99" y="166"/>
                    <a:pt x="99" y="166"/>
                    <a:pt x="99" y="166"/>
                  </a:cubicBezTo>
                  <a:cubicBezTo>
                    <a:pt x="100" y="166"/>
                    <a:pt x="100" y="166"/>
                    <a:pt x="100" y="166"/>
                  </a:cubicBezTo>
                  <a:cubicBezTo>
                    <a:pt x="100" y="166"/>
                    <a:pt x="100" y="166"/>
                    <a:pt x="100" y="166"/>
                  </a:cubicBezTo>
                  <a:cubicBezTo>
                    <a:pt x="100" y="167"/>
                    <a:pt x="100" y="167"/>
                    <a:pt x="100" y="167"/>
                  </a:cubicBezTo>
                  <a:cubicBezTo>
                    <a:pt x="99" y="166"/>
                    <a:pt x="99" y="166"/>
                    <a:pt x="99" y="166"/>
                  </a:cubicBezTo>
                  <a:cubicBezTo>
                    <a:pt x="99" y="165"/>
                    <a:pt x="98" y="164"/>
                    <a:pt x="95" y="162"/>
                  </a:cubicBezTo>
                  <a:cubicBezTo>
                    <a:pt x="93" y="160"/>
                    <a:pt x="89" y="158"/>
                    <a:pt x="85" y="158"/>
                  </a:cubicBezTo>
                  <a:cubicBezTo>
                    <a:pt x="81" y="158"/>
                    <a:pt x="78" y="159"/>
                    <a:pt x="76" y="160"/>
                  </a:cubicBezTo>
                  <a:cubicBezTo>
                    <a:pt x="73" y="161"/>
                    <a:pt x="74" y="162"/>
                    <a:pt x="74" y="161"/>
                  </a:cubicBezTo>
                  <a:cubicBezTo>
                    <a:pt x="74" y="161"/>
                    <a:pt x="75" y="160"/>
                    <a:pt x="76" y="159"/>
                  </a:cubicBezTo>
                  <a:cubicBezTo>
                    <a:pt x="77" y="157"/>
                    <a:pt x="79" y="155"/>
                    <a:pt x="81" y="152"/>
                  </a:cubicBezTo>
                  <a:cubicBezTo>
                    <a:pt x="84" y="146"/>
                    <a:pt x="88" y="140"/>
                    <a:pt x="91" y="133"/>
                  </a:cubicBezTo>
                  <a:cubicBezTo>
                    <a:pt x="98" y="120"/>
                    <a:pt x="104" y="106"/>
                    <a:pt x="110" y="92"/>
                  </a:cubicBezTo>
                  <a:cubicBezTo>
                    <a:pt x="116" y="77"/>
                    <a:pt x="122" y="63"/>
                    <a:pt x="128" y="49"/>
                  </a:cubicBezTo>
                  <a:cubicBezTo>
                    <a:pt x="134" y="34"/>
                    <a:pt x="140" y="20"/>
                    <a:pt x="146" y="5"/>
                  </a:cubicBezTo>
                  <a:cubicBezTo>
                    <a:pt x="171" y="13"/>
                    <a:pt x="171" y="13"/>
                    <a:pt x="171" y="13"/>
                  </a:cubicBezTo>
                  <a:cubicBezTo>
                    <a:pt x="165" y="44"/>
                    <a:pt x="157" y="75"/>
                    <a:pt x="148" y="105"/>
                  </a:cubicBezTo>
                  <a:cubicBezTo>
                    <a:pt x="143" y="121"/>
                    <a:pt x="138" y="136"/>
                    <a:pt x="132" y="151"/>
                  </a:cubicBezTo>
                  <a:cubicBezTo>
                    <a:pt x="128" y="159"/>
                    <a:pt x="125" y="167"/>
                    <a:pt x="121" y="174"/>
                  </a:cubicBezTo>
                  <a:cubicBezTo>
                    <a:pt x="119" y="178"/>
                    <a:pt x="117" y="183"/>
                    <a:pt x="114" y="187"/>
                  </a:cubicBezTo>
                  <a:cubicBezTo>
                    <a:pt x="112" y="189"/>
                    <a:pt x="110" y="192"/>
                    <a:pt x="108" y="194"/>
                  </a:cubicBezTo>
                  <a:cubicBezTo>
                    <a:pt x="106" y="197"/>
                    <a:pt x="103" y="200"/>
                    <a:pt x="96" y="203"/>
                  </a:cubicBezTo>
                  <a:cubicBezTo>
                    <a:pt x="93" y="204"/>
                    <a:pt x="88" y="206"/>
                    <a:pt x="82" y="206"/>
                  </a:cubicBezTo>
                  <a:cubicBezTo>
                    <a:pt x="76" y="206"/>
                    <a:pt x="70" y="203"/>
                    <a:pt x="66" y="200"/>
                  </a:cubicBezTo>
                  <a:cubicBezTo>
                    <a:pt x="62" y="197"/>
                    <a:pt x="60" y="194"/>
                    <a:pt x="59" y="192"/>
                  </a:cubicBezTo>
                  <a:cubicBezTo>
                    <a:pt x="57" y="189"/>
                    <a:pt x="56" y="188"/>
                    <a:pt x="55" y="186"/>
                  </a:cubicBezTo>
                  <a:cubicBezTo>
                    <a:pt x="55" y="185"/>
                    <a:pt x="54" y="184"/>
                    <a:pt x="54" y="183"/>
                  </a:cubicBezTo>
                  <a:cubicBezTo>
                    <a:pt x="53" y="181"/>
                    <a:pt x="53" y="181"/>
                    <a:pt x="53" y="181"/>
                  </a:cubicBezTo>
                  <a:cubicBezTo>
                    <a:pt x="52" y="178"/>
                    <a:pt x="52" y="178"/>
                    <a:pt x="52" y="178"/>
                  </a:cubicBezTo>
                  <a:cubicBezTo>
                    <a:pt x="50" y="173"/>
                    <a:pt x="50" y="173"/>
                    <a:pt x="50" y="173"/>
                  </a:cubicBezTo>
                  <a:cubicBezTo>
                    <a:pt x="48" y="165"/>
                    <a:pt x="45" y="158"/>
                    <a:pt x="42" y="150"/>
                  </a:cubicBezTo>
                  <a:cubicBezTo>
                    <a:pt x="37" y="135"/>
                    <a:pt x="32" y="120"/>
                    <a:pt x="27" y="105"/>
                  </a:cubicBezTo>
                  <a:cubicBezTo>
                    <a:pt x="17" y="75"/>
                    <a:pt x="8" y="45"/>
                    <a:pt x="0" y="15"/>
                  </a:cubicBezTo>
                  <a:cubicBezTo>
                    <a:pt x="51" y="0"/>
                    <a:pt x="51" y="0"/>
                    <a:pt x="51" y="0"/>
                  </a:cubicBezTo>
                </a:path>
              </a:pathLst>
            </a:custGeom>
            <a:solidFill>
              <a:srgbClr val="B6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38" name="Google Shape;838;p29"/>
            <p:cNvSpPr/>
            <p:nvPr/>
          </p:nvSpPr>
          <p:spPr>
            <a:xfrm>
              <a:off x="11036300" y="3241676"/>
              <a:ext cx="573087" cy="752475"/>
            </a:xfrm>
            <a:custGeom>
              <a:rect b="b" l="l" r="r" t="t"/>
              <a:pathLst>
                <a:path extrusionOk="0" h="155" w="118">
                  <a:moveTo>
                    <a:pt x="65" y="8"/>
                  </a:moveTo>
                  <a:cubicBezTo>
                    <a:pt x="86" y="14"/>
                    <a:pt x="118" y="96"/>
                    <a:pt x="118" y="96"/>
                  </a:cubicBezTo>
                  <a:cubicBezTo>
                    <a:pt x="36" y="155"/>
                    <a:pt x="36" y="155"/>
                    <a:pt x="36" y="155"/>
                  </a:cubicBezTo>
                  <a:cubicBezTo>
                    <a:pt x="36" y="155"/>
                    <a:pt x="0" y="84"/>
                    <a:pt x="8" y="57"/>
                  </a:cubicBezTo>
                  <a:cubicBezTo>
                    <a:pt x="18" y="29"/>
                    <a:pt x="41" y="0"/>
                    <a:pt x="65" y="8"/>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39" name="Google Shape;839;p29"/>
            <p:cNvSpPr/>
            <p:nvPr/>
          </p:nvSpPr>
          <p:spPr>
            <a:xfrm>
              <a:off x="11069638" y="3275013"/>
              <a:ext cx="539750" cy="719138"/>
            </a:xfrm>
            <a:custGeom>
              <a:rect b="b" l="l" r="r" t="t"/>
              <a:pathLst>
                <a:path extrusionOk="0" h="148" w="111">
                  <a:moveTo>
                    <a:pt x="50" y="0"/>
                  </a:moveTo>
                  <a:cubicBezTo>
                    <a:pt x="29" y="0"/>
                    <a:pt x="10" y="25"/>
                    <a:pt x="1" y="50"/>
                  </a:cubicBezTo>
                  <a:cubicBezTo>
                    <a:pt x="0" y="53"/>
                    <a:pt x="0" y="56"/>
                    <a:pt x="0" y="60"/>
                  </a:cubicBezTo>
                  <a:cubicBezTo>
                    <a:pt x="0" y="92"/>
                    <a:pt x="29" y="148"/>
                    <a:pt x="29" y="148"/>
                  </a:cubicBezTo>
                  <a:cubicBezTo>
                    <a:pt x="111" y="89"/>
                    <a:pt x="111" y="89"/>
                    <a:pt x="111" y="89"/>
                  </a:cubicBezTo>
                  <a:cubicBezTo>
                    <a:pt x="111" y="89"/>
                    <a:pt x="110" y="87"/>
                    <a:pt x="108" y="84"/>
                  </a:cubicBezTo>
                  <a:cubicBezTo>
                    <a:pt x="104" y="73"/>
                    <a:pt x="93" y="46"/>
                    <a:pt x="80" y="26"/>
                  </a:cubicBezTo>
                  <a:cubicBezTo>
                    <a:pt x="73" y="13"/>
                    <a:pt x="64" y="3"/>
                    <a:pt x="58" y="1"/>
                  </a:cubicBezTo>
                  <a:cubicBezTo>
                    <a:pt x="55" y="0"/>
                    <a:pt x="52" y="0"/>
                    <a:pt x="50" y="0"/>
                  </a:cubicBezTo>
                </a:path>
              </a:pathLst>
            </a:custGeom>
            <a:solidFill>
              <a:srgbClr val="A0BD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40" name="Google Shape;840;p29"/>
            <p:cNvSpPr/>
            <p:nvPr/>
          </p:nvSpPr>
          <p:spPr>
            <a:xfrm>
              <a:off x="11847513" y="3406776"/>
              <a:ext cx="228600" cy="330200"/>
            </a:xfrm>
            <a:custGeom>
              <a:rect b="b" l="l" r="r" t="t"/>
              <a:pathLst>
                <a:path extrusionOk="0" h="68" w="47">
                  <a:moveTo>
                    <a:pt x="11" y="49"/>
                  </a:moveTo>
                  <a:cubicBezTo>
                    <a:pt x="0" y="0"/>
                    <a:pt x="0" y="0"/>
                    <a:pt x="0" y="0"/>
                  </a:cubicBezTo>
                  <a:cubicBezTo>
                    <a:pt x="46" y="24"/>
                    <a:pt x="46" y="24"/>
                    <a:pt x="46" y="24"/>
                  </a:cubicBezTo>
                  <a:cubicBezTo>
                    <a:pt x="46" y="24"/>
                    <a:pt x="47" y="58"/>
                    <a:pt x="28" y="68"/>
                  </a:cubicBezTo>
                  <a:lnTo>
                    <a:pt x="11" y="49"/>
                  </a:lnTo>
                  <a:close/>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41" name="Google Shape;841;p29"/>
            <p:cNvSpPr/>
            <p:nvPr/>
          </p:nvSpPr>
          <p:spPr>
            <a:xfrm>
              <a:off x="11847513" y="3216276"/>
              <a:ext cx="238125" cy="306388"/>
            </a:xfrm>
            <a:custGeom>
              <a:rect b="b" l="l" r="r" t="t"/>
              <a:pathLst>
                <a:path extrusionOk="0" h="193" w="150">
                  <a:moveTo>
                    <a:pt x="59" y="0"/>
                  </a:moveTo>
                  <a:lnTo>
                    <a:pt x="150" y="65"/>
                  </a:lnTo>
                  <a:lnTo>
                    <a:pt x="141" y="193"/>
                  </a:lnTo>
                  <a:lnTo>
                    <a:pt x="0" y="120"/>
                  </a:lnTo>
                  <a:lnTo>
                    <a:pt x="59" y="0"/>
                  </a:lnTo>
                  <a:close/>
                </a:path>
              </a:pathLst>
            </a:custGeom>
            <a:solidFill>
              <a:srgbClr val="B55B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42" name="Google Shape;842;p29"/>
            <p:cNvSpPr/>
            <p:nvPr/>
          </p:nvSpPr>
          <p:spPr>
            <a:xfrm flipH="1">
              <a:off x="9645650" y="494506"/>
              <a:ext cx="1424775" cy="1249363"/>
            </a:xfrm>
            <a:custGeom>
              <a:rect b="b" l="l" r="r" t="t"/>
              <a:pathLst>
                <a:path extrusionOk="0" h="228" w="260">
                  <a:moveTo>
                    <a:pt x="224" y="0"/>
                  </a:moveTo>
                  <a:cubicBezTo>
                    <a:pt x="48" y="0"/>
                    <a:pt x="48" y="0"/>
                    <a:pt x="48" y="0"/>
                  </a:cubicBezTo>
                  <a:cubicBezTo>
                    <a:pt x="27" y="0"/>
                    <a:pt x="9" y="17"/>
                    <a:pt x="8" y="37"/>
                  </a:cubicBezTo>
                  <a:cubicBezTo>
                    <a:pt x="1" y="151"/>
                    <a:pt x="1" y="151"/>
                    <a:pt x="1" y="151"/>
                  </a:cubicBezTo>
                  <a:cubicBezTo>
                    <a:pt x="0" y="172"/>
                    <a:pt x="15" y="189"/>
                    <a:pt x="36" y="189"/>
                  </a:cubicBezTo>
                  <a:cubicBezTo>
                    <a:pt x="65" y="189"/>
                    <a:pt x="65" y="189"/>
                    <a:pt x="65" y="189"/>
                  </a:cubicBezTo>
                  <a:cubicBezTo>
                    <a:pt x="48" y="228"/>
                    <a:pt x="48" y="228"/>
                    <a:pt x="48" y="228"/>
                  </a:cubicBezTo>
                  <a:cubicBezTo>
                    <a:pt x="110" y="189"/>
                    <a:pt x="110" y="189"/>
                    <a:pt x="110" y="189"/>
                  </a:cubicBezTo>
                  <a:cubicBezTo>
                    <a:pt x="213" y="189"/>
                    <a:pt x="213" y="189"/>
                    <a:pt x="213" y="189"/>
                  </a:cubicBezTo>
                  <a:cubicBezTo>
                    <a:pt x="233" y="189"/>
                    <a:pt x="251" y="172"/>
                    <a:pt x="252" y="151"/>
                  </a:cubicBezTo>
                  <a:cubicBezTo>
                    <a:pt x="259" y="37"/>
                    <a:pt x="259" y="37"/>
                    <a:pt x="259" y="37"/>
                  </a:cubicBezTo>
                  <a:cubicBezTo>
                    <a:pt x="260" y="17"/>
                    <a:pt x="245" y="0"/>
                    <a:pt x="224" y="0"/>
                  </a:cubicBezTo>
                </a:path>
              </a:pathLst>
            </a:custGeom>
            <a:solidFill>
              <a:srgbClr val="407B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1" i="1" lang="es-ES" sz="6000" u="none" cap="none" strike="noStrike">
                  <a:solidFill>
                    <a:schemeClr val="lt1"/>
                  </a:solidFill>
                  <a:latin typeface="Poppins"/>
                  <a:ea typeface="Poppins"/>
                  <a:cs typeface="Poppins"/>
                  <a:sym typeface="Poppins"/>
                </a:rPr>
                <a:t>!</a:t>
              </a:r>
              <a:endParaRPr b="1" i="1" sz="1800" u="none" cap="none" strike="noStrike">
                <a:solidFill>
                  <a:schemeClr val="lt1"/>
                </a:solidFill>
                <a:latin typeface="Poppins"/>
                <a:ea typeface="Poppins"/>
                <a:cs typeface="Poppins"/>
                <a:sym typeface="Poppins"/>
              </a:endParaRPr>
            </a:p>
          </p:txBody>
        </p:sp>
      </p:grpSp>
      <p:sp>
        <p:nvSpPr>
          <p:cNvPr id="843" name="Google Shape;843;p29"/>
          <p:cNvSpPr/>
          <p:nvPr/>
        </p:nvSpPr>
        <p:spPr>
          <a:xfrm>
            <a:off x="1112989" y="2507730"/>
            <a:ext cx="6502002" cy="1312024"/>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No confundas la sintaxis de asignación con el operador relacional de igualdad. </a:t>
            </a:r>
            <a:endParaRPr b="0" i="0" sz="1400" u="none" cap="none" strike="noStrike">
              <a:solidFill>
                <a:srgbClr val="000000"/>
              </a:solidFill>
              <a:latin typeface="Arial"/>
              <a:ea typeface="Arial"/>
              <a:cs typeface="Arial"/>
              <a:sym typeface="Arial"/>
            </a:endParaRPr>
          </a:p>
        </p:txBody>
      </p:sp>
      <p:sp>
        <p:nvSpPr>
          <p:cNvPr id="844" name="Google Shape;844;p29"/>
          <p:cNvSpPr/>
          <p:nvPr/>
        </p:nvSpPr>
        <p:spPr>
          <a:xfrm>
            <a:off x="1112989" y="4076014"/>
            <a:ext cx="8435765" cy="1312024"/>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En el primer caso el programa se preguntará si el valor guardado en </a:t>
            </a:r>
            <a:r>
              <a:rPr b="1" i="0" lang="es-ES" sz="2000" u="none" cap="none" strike="noStrike">
                <a:solidFill>
                  <a:schemeClr val="dk1"/>
                </a:solidFill>
                <a:latin typeface="Poppins"/>
                <a:ea typeface="Poppins"/>
                <a:cs typeface="Poppins"/>
                <a:sym typeface="Poppins"/>
              </a:rPr>
              <a:t>a</a:t>
            </a:r>
            <a:r>
              <a:rPr b="0" i="0" lang="es-ES" sz="2000" u="none" cap="none" strike="noStrike">
                <a:solidFill>
                  <a:schemeClr val="dk1"/>
                </a:solidFill>
                <a:latin typeface="Poppins"/>
                <a:ea typeface="Poppins"/>
                <a:cs typeface="Poppins"/>
                <a:sym typeface="Poppins"/>
              </a:rPr>
              <a:t> es igual a 5.</a:t>
            </a:r>
            <a:endParaRPr b="0" i="0" sz="1400" u="none" cap="none" strike="noStrike">
              <a:solidFill>
                <a:srgbClr val="000000"/>
              </a:solidFill>
              <a:latin typeface="Arial"/>
              <a:ea typeface="Arial"/>
              <a:cs typeface="Arial"/>
              <a:sym typeface="Arial"/>
            </a:endParaRPr>
          </a:p>
        </p:txBody>
      </p:sp>
      <p:sp>
        <p:nvSpPr>
          <p:cNvPr id="845" name="Google Shape;845;p29"/>
          <p:cNvSpPr/>
          <p:nvPr/>
        </p:nvSpPr>
        <p:spPr>
          <a:xfrm>
            <a:off x="1112989" y="5644298"/>
            <a:ext cx="8435765" cy="731325"/>
          </a:xfrm>
          <a:prstGeom prst="roundRect">
            <a:avLst>
              <a:gd fmla="val 21904"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En el segundo caso se guardará el valor 5 en la variable </a:t>
            </a:r>
            <a:r>
              <a:rPr b="1" i="0" lang="es-ES" sz="2000" u="none" cap="none" strike="noStrike">
                <a:solidFill>
                  <a:schemeClr val="dk1"/>
                </a:solidFill>
                <a:latin typeface="Poppins"/>
                <a:ea typeface="Poppins"/>
                <a:cs typeface="Poppins"/>
                <a:sym typeface="Poppins"/>
              </a:rPr>
              <a:t>a</a:t>
            </a:r>
            <a:r>
              <a:rPr b="0" i="0" lang="es-ES" sz="2000" u="none" cap="none" strike="noStrike">
                <a:solidFill>
                  <a:schemeClr val="dk1"/>
                </a:solidFill>
                <a:latin typeface="Poppins"/>
                <a:ea typeface="Poppins"/>
                <a:cs typeface="Poppins"/>
                <a:sym typeface="Poppins"/>
              </a:rPr>
              <a:t>.</a:t>
            </a:r>
            <a:endParaRPr b="1" i="0" sz="2000" u="none" cap="none" strike="noStrike">
              <a:solidFill>
                <a:schemeClr val="dk1"/>
              </a:solidFill>
              <a:latin typeface="Poppins"/>
              <a:ea typeface="Poppins"/>
              <a:cs typeface="Poppins"/>
              <a:sym typeface="Poppins"/>
            </a:endParaRPr>
          </a:p>
        </p:txBody>
      </p:sp>
      <p:sp>
        <p:nvSpPr>
          <p:cNvPr id="846" name="Google Shape;846;p29"/>
          <p:cNvSpPr/>
          <p:nvPr/>
        </p:nvSpPr>
        <p:spPr>
          <a:xfrm flipH="1">
            <a:off x="7491089" y="922334"/>
            <a:ext cx="2253401" cy="1420160"/>
          </a:xfrm>
          <a:custGeom>
            <a:rect b="b" l="l" r="r" t="t"/>
            <a:pathLst>
              <a:path extrusionOk="0" h="228" w="260">
                <a:moveTo>
                  <a:pt x="224" y="0"/>
                </a:moveTo>
                <a:cubicBezTo>
                  <a:pt x="48" y="0"/>
                  <a:pt x="48" y="0"/>
                  <a:pt x="48" y="0"/>
                </a:cubicBezTo>
                <a:cubicBezTo>
                  <a:pt x="27" y="0"/>
                  <a:pt x="9" y="17"/>
                  <a:pt x="8" y="37"/>
                </a:cubicBezTo>
                <a:cubicBezTo>
                  <a:pt x="1" y="151"/>
                  <a:pt x="1" y="151"/>
                  <a:pt x="1" y="151"/>
                </a:cubicBezTo>
                <a:cubicBezTo>
                  <a:pt x="0" y="172"/>
                  <a:pt x="15" y="189"/>
                  <a:pt x="36" y="189"/>
                </a:cubicBezTo>
                <a:cubicBezTo>
                  <a:pt x="65" y="189"/>
                  <a:pt x="65" y="189"/>
                  <a:pt x="65" y="189"/>
                </a:cubicBezTo>
                <a:cubicBezTo>
                  <a:pt x="48" y="228"/>
                  <a:pt x="48" y="228"/>
                  <a:pt x="48" y="228"/>
                </a:cubicBezTo>
                <a:cubicBezTo>
                  <a:pt x="110" y="189"/>
                  <a:pt x="110" y="189"/>
                  <a:pt x="110" y="189"/>
                </a:cubicBezTo>
                <a:cubicBezTo>
                  <a:pt x="213" y="189"/>
                  <a:pt x="213" y="189"/>
                  <a:pt x="213" y="189"/>
                </a:cubicBezTo>
                <a:cubicBezTo>
                  <a:pt x="233" y="189"/>
                  <a:pt x="251" y="172"/>
                  <a:pt x="252" y="151"/>
                </a:cubicBezTo>
                <a:cubicBezTo>
                  <a:pt x="259" y="37"/>
                  <a:pt x="259" y="37"/>
                  <a:pt x="259" y="37"/>
                </a:cubicBezTo>
                <a:cubicBezTo>
                  <a:pt x="260" y="17"/>
                  <a:pt x="245" y="0"/>
                  <a:pt x="224" y="0"/>
                </a:cubicBezTo>
              </a:path>
            </a:pathLst>
          </a:custGeom>
          <a:solidFill>
            <a:srgbClr val="BFBFBF"/>
          </a:solidFill>
          <a:ln>
            <a:noFill/>
          </a:ln>
        </p:spPr>
        <p:txBody>
          <a:bodyPr anchorCtr="0" anchor="ctr" bIns="252000" lIns="36000" spcFirstLastPara="1" rIns="91425" wrap="square" tIns="0">
            <a:noAutofit/>
          </a:bodyPr>
          <a:lstStyle/>
          <a:p>
            <a:pPr indent="0" lvl="0" marL="0" marR="0" rtl="0" algn="ctr">
              <a:lnSpc>
                <a:spcPct val="100000"/>
              </a:lnSpc>
              <a:spcBef>
                <a:spcPts val="0"/>
              </a:spcBef>
              <a:spcAft>
                <a:spcPts val="0"/>
              </a:spcAft>
              <a:buClr>
                <a:srgbClr val="000000"/>
              </a:buClr>
              <a:buSzPts val="3200"/>
              <a:buFont typeface="Arial"/>
              <a:buNone/>
            </a:pPr>
            <a:r>
              <a:rPr b="0" i="0" lang="es-ES" sz="3200" u="none" cap="none" strike="noStrike">
                <a:solidFill>
                  <a:srgbClr val="333333"/>
                </a:solidFill>
                <a:latin typeface="Consolas"/>
                <a:ea typeface="Consolas"/>
                <a:cs typeface="Consolas"/>
                <a:sym typeface="Consolas"/>
              </a:rPr>
              <a:t>a </a:t>
            </a:r>
            <a:r>
              <a:rPr b="0" i="0" lang="es-ES" sz="3200" u="none" cap="none" strike="noStrike">
                <a:solidFill>
                  <a:srgbClr val="777777"/>
                </a:solidFill>
                <a:latin typeface="Consolas"/>
                <a:ea typeface="Consolas"/>
                <a:cs typeface="Consolas"/>
                <a:sym typeface="Consolas"/>
              </a:rPr>
              <a:t>==</a:t>
            </a:r>
            <a:r>
              <a:rPr b="0" i="0" lang="es-ES" sz="3200" u="none" cap="none" strike="noStrike">
                <a:solidFill>
                  <a:srgbClr val="333333"/>
                </a:solidFill>
                <a:latin typeface="Consolas"/>
                <a:ea typeface="Consolas"/>
                <a:cs typeface="Consolas"/>
                <a:sym typeface="Consolas"/>
              </a:rPr>
              <a:t> </a:t>
            </a:r>
            <a:r>
              <a:rPr b="0" i="0" lang="es-ES" sz="3200" u="none" cap="none" strike="noStrike">
                <a:solidFill>
                  <a:srgbClr val="9C5D27"/>
                </a:solidFill>
                <a:latin typeface="Consolas"/>
                <a:ea typeface="Consolas"/>
                <a:cs typeface="Consolas"/>
                <a:sym typeface="Consolas"/>
              </a:rPr>
              <a:t>5</a:t>
            </a:r>
            <a:endParaRPr b="0" i="0" sz="3200" u="none" cap="none" strike="noStrike">
              <a:solidFill>
                <a:srgbClr val="333333"/>
              </a:solidFill>
              <a:latin typeface="Consolas"/>
              <a:ea typeface="Consolas"/>
              <a:cs typeface="Consolas"/>
              <a:sym typeface="Consolas"/>
            </a:endParaRPr>
          </a:p>
        </p:txBody>
      </p:sp>
    </p:spTree>
  </p:cSld>
  <p:clrMapOvr>
    <a:masterClrMapping/>
  </p:clrMapOvr>
  <mc:AlternateContent>
    <mc:Choice Requires="p14">
      <p:transition>
        <p14:reveal dir="l"/>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
          <p:cNvSpPr txBox="1"/>
          <p:nvPr/>
        </p:nvSpPr>
        <p:spPr>
          <a:xfrm>
            <a:off x="1112989" y="615954"/>
            <a:ext cx="1799532" cy="301621"/>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Introducción</a:t>
            </a:r>
            <a:endParaRPr b="0" i="0" sz="1400" u="none" cap="none" strike="noStrike">
              <a:solidFill>
                <a:srgbClr val="000000"/>
              </a:solidFill>
              <a:latin typeface="Arial"/>
              <a:ea typeface="Arial"/>
              <a:cs typeface="Arial"/>
              <a:sym typeface="Arial"/>
            </a:endParaRPr>
          </a:p>
        </p:txBody>
      </p:sp>
      <p:sp>
        <p:nvSpPr>
          <p:cNvPr id="286" name="Google Shape;286;p3"/>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¿Qué necesitamos para crear un programa?</a:t>
            </a:r>
            <a:endParaRPr/>
          </a:p>
        </p:txBody>
      </p:sp>
      <p:grpSp>
        <p:nvGrpSpPr>
          <p:cNvPr id="287" name="Google Shape;287;p3"/>
          <p:cNvGrpSpPr/>
          <p:nvPr/>
        </p:nvGrpSpPr>
        <p:grpSpPr>
          <a:xfrm>
            <a:off x="6243785" y="2244110"/>
            <a:ext cx="4810558" cy="1623328"/>
            <a:chOff x="6243785" y="2244110"/>
            <a:chExt cx="4810558" cy="1623328"/>
          </a:xfrm>
        </p:grpSpPr>
        <p:sp>
          <p:nvSpPr>
            <p:cNvPr id="288" name="Google Shape;288;p3"/>
            <p:cNvSpPr/>
            <p:nvPr/>
          </p:nvSpPr>
          <p:spPr>
            <a:xfrm>
              <a:off x="6243785" y="2244110"/>
              <a:ext cx="4810558" cy="1623328"/>
            </a:xfrm>
            <a:prstGeom prst="roundRect">
              <a:avLst>
                <a:gd fmla="val 7961" name="adj"/>
              </a:avLst>
            </a:prstGeom>
            <a:solidFill>
              <a:srgbClr val="FFFFFF"/>
            </a:solidFill>
            <a:ln>
              <a:noFill/>
            </a:ln>
          </p:spPr>
          <p:txBody>
            <a:bodyPr anchorCtr="0" anchor="ctr" bIns="0" lIns="1554475"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1" i="0" lang="es-ES" sz="2000" u="none" cap="none" strike="noStrike">
                  <a:solidFill>
                    <a:schemeClr val="dk1"/>
                  </a:solidFill>
                  <a:latin typeface="Poppins"/>
                  <a:ea typeface="Poppins"/>
                  <a:cs typeface="Poppins"/>
                  <a:sym typeface="Poppins"/>
                </a:rPr>
                <a:t>Un editor</a:t>
              </a:r>
              <a:endParaRPr b="0" i="0" sz="1400" u="none" cap="none" strike="noStrike">
                <a:solidFill>
                  <a:schemeClr val="dk1"/>
                </a:solidFill>
                <a:latin typeface="Poppins"/>
                <a:ea typeface="Poppins"/>
                <a:cs typeface="Poppins"/>
                <a:sym typeface="Poppins"/>
              </a:endParaRPr>
            </a:p>
          </p:txBody>
        </p:sp>
        <p:sp>
          <p:nvSpPr>
            <p:cNvPr id="289" name="Google Shape;289;p3"/>
            <p:cNvSpPr txBox="1"/>
            <p:nvPr/>
          </p:nvSpPr>
          <p:spPr>
            <a:xfrm>
              <a:off x="6788710" y="2331312"/>
              <a:ext cx="585097" cy="1487587"/>
            </a:xfrm>
            <a:prstGeom prst="rect">
              <a:avLst/>
            </a:prstGeom>
            <a:noFill/>
            <a:ln>
              <a:noFill/>
            </a:ln>
          </p:spPr>
          <p:txBody>
            <a:bodyPr anchorCtr="0" anchor="t" bIns="91425" lIns="0" spcFirstLastPara="1" rIns="0" wrap="square" tIns="0">
              <a:spAutoFit/>
            </a:bodyPr>
            <a:lstStyle/>
            <a:p>
              <a:pPr indent="0" lvl="0" marL="0" marR="0" rtl="0" algn="ctr">
                <a:lnSpc>
                  <a:spcPct val="120000"/>
                </a:lnSpc>
                <a:spcBef>
                  <a:spcPts val="0"/>
                </a:spcBef>
                <a:spcAft>
                  <a:spcPts val="0"/>
                </a:spcAft>
                <a:buClr>
                  <a:srgbClr val="00C0FF"/>
                </a:buClr>
                <a:buSzPts val="8000"/>
                <a:buFont typeface="Poppins"/>
                <a:buNone/>
              </a:pPr>
              <a:r>
                <a:rPr b="1" i="0" lang="es-ES" sz="8000" u="none" cap="none" strike="noStrike">
                  <a:solidFill>
                    <a:srgbClr val="00C0FF"/>
                  </a:solidFill>
                  <a:latin typeface="Poppins"/>
                  <a:ea typeface="Poppins"/>
                  <a:cs typeface="Poppins"/>
                  <a:sym typeface="Poppins"/>
                </a:rPr>
                <a:t>2</a:t>
              </a:r>
              <a:endParaRPr b="1" i="0" sz="8000" u="none" cap="none" strike="noStrike">
                <a:solidFill>
                  <a:srgbClr val="00C0FF"/>
                </a:solidFill>
                <a:latin typeface="Poppins"/>
                <a:ea typeface="Poppins"/>
                <a:cs typeface="Poppins"/>
                <a:sym typeface="Poppins"/>
              </a:endParaRPr>
            </a:p>
          </p:txBody>
        </p:sp>
      </p:grpSp>
      <p:grpSp>
        <p:nvGrpSpPr>
          <p:cNvPr id="290" name="Google Shape;290;p3"/>
          <p:cNvGrpSpPr/>
          <p:nvPr/>
        </p:nvGrpSpPr>
        <p:grpSpPr>
          <a:xfrm>
            <a:off x="1104900" y="2244110"/>
            <a:ext cx="4810558" cy="1623328"/>
            <a:chOff x="1104900" y="2244110"/>
            <a:chExt cx="4810558" cy="1623328"/>
          </a:xfrm>
        </p:grpSpPr>
        <p:sp>
          <p:nvSpPr>
            <p:cNvPr id="291" name="Google Shape;291;p3"/>
            <p:cNvSpPr/>
            <p:nvPr/>
          </p:nvSpPr>
          <p:spPr>
            <a:xfrm>
              <a:off x="1104900" y="2244110"/>
              <a:ext cx="4810558" cy="1623328"/>
            </a:xfrm>
            <a:prstGeom prst="roundRect">
              <a:avLst>
                <a:gd fmla="val 7961" name="adj"/>
              </a:avLst>
            </a:prstGeom>
            <a:solidFill>
              <a:srgbClr val="FFFFFF"/>
            </a:solidFill>
            <a:ln>
              <a:noFill/>
            </a:ln>
          </p:spPr>
          <p:txBody>
            <a:bodyPr anchorCtr="0" anchor="ctr" bIns="0" lIns="1371600" spcFirstLastPara="1" rIns="365750" wrap="square" tIns="0">
              <a:noAutofit/>
            </a:bodyPr>
            <a:lstStyle/>
            <a:p>
              <a:pPr indent="0" lvl="0" marL="0" marR="0" rtl="0" algn="l">
                <a:lnSpc>
                  <a:spcPct val="120000"/>
                </a:lnSpc>
                <a:spcBef>
                  <a:spcPts val="0"/>
                </a:spcBef>
                <a:spcAft>
                  <a:spcPts val="0"/>
                </a:spcAft>
                <a:buClr>
                  <a:srgbClr val="000000"/>
                </a:buClr>
                <a:buSzPts val="2000"/>
                <a:buFont typeface="Arial"/>
                <a:buNone/>
              </a:pPr>
              <a:r>
                <a:rPr b="1" i="0" lang="es-ES" sz="2000" u="none" cap="none" strike="noStrike">
                  <a:solidFill>
                    <a:schemeClr val="dk1"/>
                  </a:solidFill>
                  <a:latin typeface="Poppins"/>
                  <a:ea typeface="Poppins"/>
                  <a:cs typeface="Poppins"/>
                  <a:sym typeface="Poppins"/>
                </a:rPr>
                <a:t>Un Lenguaje de Programación</a:t>
              </a:r>
              <a:endParaRPr b="0" i="0" sz="1400" u="none" cap="none" strike="noStrike">
                <a:solidFill>
                  <a:srgbClr val="000000"/>
                </a:solidFill>
                <a:latin typeface="Arial"/>
                <a:ea typeface="Arial"/>
                <a:cs typeface="Arial"/>
                <a:sym typeface="Arial"/>
              </a:endParaRPr>
            </a:p>
          </p:txBody>
        </p:sp>
        <p:sp>
          <p:nvSpPr>
            <p:cNvPr id="292" name="Google Shape;292;p3"/>
            <p:cNvSpPr txBox="1"/>
            <p:nvPr/>
          </p:nvSpPr>
          <p:spPr>
            <a:xfrm>
              <a:off x="1642662" y="2331312"/>
              <a:ext cx="386324" cy="1487587"/>
            </a:xfrm>
            <a:prstGeom prst="rect">
              <a:avLst/>
            </a:prstGeom>
            <a:noFill/>
            <a:ln>
              <a:noFill/>
            </a:ln>
          </p:spPr>
          <p:txBody>
            <a:bodyPr anchorCtr="0" anchor="t" bIns="91425" lIns="0" spcFirstLastPara="1" rIns="0" wrap="square" tIns="0">
              <a:spAutoFit/>
            </a:bodyPr>
            <a:lstStyle/>
            <a:p>
              <a:pPr indent="0" lvl="0" marL="0" marR="0" rtl="0" algn="ctr">
                <a:lnSpc>
                  <a:spcPct val="120000"/>
                </a:lnSpc>
                <a:spcBef>
                  <a:spcPts val="0"/>
                </a:spcBef>
                <a:spcAft>
                  <a:spcPts val="0"/>
                </a:spcAft>
                <a:buClr>
                  <a:srgbClr val="00C0FF"/>
                </a:buClr>
                <a:buSzPts val="8000"/>
                <a:buFont typeface="Poppins"/>
                <a:buNone/>
              </a:pPr>
              <a:r>
                <a:rPr b="1" i="0" lang="es-ES" sz="8000" u="none" cap="none" strike="noStrike">
                  <a:solidFill>
                    <a:srgbClr val="00C0FF"/>
                  </a:solidFill>
                  <a:latin typeface="Poppins"/>
                  <a:ea typeface="Poppins"/>
                  <a:cs typeface="Poppins"/>
                  <a:sym typeface="Poppins"/>
                </a:rPr>
                <a:t>1</a:t>
              </a:r>
              <a:endParaRPr b="0" i="0" sz="1400" u="none" cap="none" strike="noStrike">
                <a:solidFill>
                  <a:srgbClr val="000000"/>
                </a:solidFill>
                <a:latin typeface="Arial"/>
                <a:ea typeface="Arial"/>
                <a:cs typeface="Arial"/>
                <a:sym typeface="Arial"/>
              </a:endParaRPr>
            </a:p>
          </p:txBody>
        </p:sp>
      </p:grpSp>
      <p:grpSp>
        <p:nvGrpSpPr>
          <p:cNvPr id="293" name="Google Shape;293;p3"/>
          <p:cNvGrpSpPr/>
          <p:nvPr/>
        </p:nvGrpSpPr>
        <p:grpSpPr>
          <a:xfrm>
            <a:off x="6243785" y="4188309"/>
            <a:ext cx="4810558" cy="1623328"/>
            <a:chOff x="6243785" y="4188309"/>
            <a:chExt cx="4810558" cy="1623328"/>
          </a:xfrm>
        </p:grpSpPr>
        <p:sp>
          <p:nvSpPr>
            <p:cNvPr id="294" name="Google Shape;294;p3"/>
            <p:cNvSpPr/>
            <p:nvPr/>
          </p:nvSpPr>
          <p:spPr>
            <a:xfrm>
              <a:off x="6243785" y="4188309"/>
              <a:ext cx="4810558" cy="1623328"/>
            </a:xfrm>
            <a:prstGeom prst="roundRect">
              <a:avLst>
                <a:gd fmla="val 7961" name="adj"/>
              </a:avLst>
            </a:prstGeom>
            <a:solidFill>
              <a:srgbClr val="FFFFFF"/>
            </a:solidFill>
            <a:ln>
              <a:noFill/>
            </a:ln>
          </p:spPr>
          <p:txBody>
            <a:bodyPr anchorCtr="0" anchor="ctr" bIns="0" lIns="1371600" spcFirstLastPara="1" rIns="288000" wrap="square" tIns="0">
              <a:noAutofit/>
            </a:bodyPr>
            <a:lstStyle/>
            <a:p>
              <a:pPr indent="0" lvl="0" marL="0" marR="0" rtl="0" algn="l">
                <a:lnSpc>
                  <a:spcPct val="120000"/>
                </a:lnSpc>
                <a:spcBef>
                  <a:spcPts val="0"/>
                </a:spcBef>
                <a:spcAft>
                  <a:spcPts val="0"/>
                </a:spcAft>
                <a:buClr>
                  <a:srgbClr val="000000"/>
                </a:buClr>
                <a:buSzPts val="2000"/>
                <a:buFont typeface="Arial"/>
                <a:buNone/>
              </a:pPr>
              <a:r>
                <a:rPr b="1" i="0" lang="es-ES" sz="2000" u="none" cap="none" strike="noStrike">
                  <a:solidFill>
                    <a:schemeClr val="dk1"/>
                  </a:solidFill>
                  <a:latin typeface="Poppins"/>
                  <a:ea typeface="Poppins"/>
                  <a:cs typeface="Poppins"/>
                  <a:sym typeface="Poppins"/>
                </a:rPr>
                <a:t>Un dispositivo electrónico (en nuestro caso un computador)</a:t>
              </a:r>
              <a:endParaRPr b="0" i="0" sz="1400" u="none" cap="none" strike="noStrike">
                <a:solidFill>
                  <a:schemeClr val="dk1"/>
                </a:solidFill>
                <a:latin typeface="Poppins"/>
                <a:ea typeface="Poppins"/>
                <a:cs typeface="Poppins"/>
                <a:sym typeface="Poppins"/>
              </a:endParaRPr>
            </a:p>
          </p:txBody>
        </p:sp>
        <p:sp>
          <p:nvSpPr>
            <p:cNvPr id="295" name="Google Shape;295;p3"/>
            <p:cNvSpPr txBox="1"/>
            <p:nvPr/>
          </p:nvSpPr>
          <p:spPr>
            <a:xfrm>
              <a:off x="6734207" y="4256179"/>
              <a:ext cx="694101" cy="1487587"/>
            </a:xfrm>
            <a:prstGeom prst="rect">
              <a:avLst/>
            </a:prstGeom>
            <a:noFill/>
            <a:ln>
              <a:noFill/>
            </a:ln>
          </p:spPr>
          <p:txBody>
            <a:bodyPr anchorCtr="0" anchor="t" bIns="91425" lIns="0" spcFirstLastPara="1" rIns="0" wrap="square" tIns="0">
              <a:spAutoFit/>
            </a:bodyPr>
            <a:lstStyle/>
            <a:p>
              <a:pPr indent="0" lvl="0" marL="0" marR="0" rtl="0" algn="ctr">
                <a:lnSpc>
                  <a:spcPct val="120000"/>
                </a:lnSpc>
                <a:spcBef>
                  <a:spcPts val="0"/>
                </a:spcBef>
                <a:spcAft>
                  <a:spcPts val="0"/>
                </a:spcAft>
                <a:buClr>
                  <a:srgbClr val="00C0FF"/>
                </a:buClr>
                <a:buSzPts val="8000"/>
                <a:buFont typeface="Poppins"/>
                <a:buNone/>
              </a:pPr>
              <a:r>
                <a:rPr b="1" i="0" lang="es-ES" sz="8000" u="none" cap="none" strike="noStrike">
                  <a:solidFill>
                    <a:srgbClr val="00C0FF"/>
                  </a:solidFill>
                  <a:latin typeface="Poppins"/>
                  <a:ea typeface="Poppins"/>
                  <a:cs typeface="Poppins"/>
                  <a:sym typeface="Poppins"/>
                </a:rPr>
                <a:t>4</a:t>
              </a:r>
              <a:endParaRPr b="0" i="0" sz="1400" u="none" cap="none" strike="noStrike">
                <a:solidFill>
                  <a:srgbClr val="000000"/>
                </a:solidFill>
                <a:latin typeface="Arial"/>
                <a:ea typeface="Arial"/>
                <a:cs typeface="Arial"/>
                <a:sym typeface="Arial"/>
              </a:endParaRPr>
            </a:p>
          </p:txBody>
        </p:sp>
      </p:grpSp>
      <p:grpSp>
        <p:nvGrpSpPr>
          <p:cNvPr id="296" name="Google Shape;296;p3"/>
          <p:cNvGrpSpPr/>
          <p:nvPr/>
        </p:nvGrpSpPr>
        <p:grpSpPr>
          <a:xfrm>
            <a:off x="1104900" y="4188308"/>
            <a:ext cx="4810558" cy="1623328"/>
            <a:chOff x="6243785" y="2244110"/>
            <a:chExt cx="4810558" cy="1623328"/>
          </a:xfrm>
        </p:grpSpPr>
        <p:sp>
          <p:nvSpPr>
            <p:cNvPr id="297" name="Google Shape;297;p3"/>
            <p:cNvSpPr/>
            <p:nvPr/>
          </p:nvSpPr>
          <p:spPr>
            <a:xfrm>
              <a:off x="6243785" y="2244110"/>
              <a:ext cx="4810558" cy="1623328"/>
            </a:xfrm>
            <a:prstGeom prst="roundRect">
              <a:avLst>
                <a:gd fmla="val 7961" name="adj"/>
              </a:avLst>
            </a:prstGeom>
            <a:solidFill>
              <a:srgbClr val="FFFFFF"/>
            </a:solidFill>
            <a:ln>
              <a:noFill/>
            </a:ln>
          </p:spPr>
          <p:txBody>
            <a:bodyPr anchorCtr="0" anchor="ctr" bIns="0" lIns="1554475"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1" i="0" lang="es-ES" sz="2000" u="none" cap="none" strike="noStrike">
                  <a:solidFill>
                    <a:schemeClr val="dk1"/>
                  </a:solidFill>
                  <a:latin typeface="Poppins"/>
                  <a:ea typeface="Poppins"/>
                  <a:cs typeface="Poppins"/>
                  <a:sym typeface="Poppins"/>
                </a:rPr>
                <a:t>Un compilador y/o intérprete</a:t>
              </a:r>
              <a:endParaRPr b="0" i="0" sz="1400" u="none" cap="none" strike="noStrike">
                <a:solidFill>
                  <a:schemeClr val="dk1"/>
                </a:solidFill>
                <a:latin typeface="Poppins"/>
                <a:ea typeface="Poppins"/>
                <a:cs typeface="Poppins"/>
                <a:sym typeface="Poppins"/>
              </a:endParaRPr>
            </a:p>
          </p:txBody>
        </p:sp>
        <p:sp>
          <p:nvSpPr>
            <p:cNvPr id="298" name="Google Shape;298;p3"/>
            <p:cNvSpPr txBox="1"/>
            <p:nvPr/>
          </p:nvSpPr>
          <p:spPr>
            <a:xfrm>
              <a:off x="6771077" y="2331312"/>
              <a:ext cx="620363" cy="1487587"/>
            </a:xfrm>
            <a:prstGeom prst="rect">
              <a:avLst/>
            </a:prstGeom>
            <a:noFill/>
            <a:ln>
              <a:noFill/>
            </a:ln>
          </p:spPr>
          <p:txBody>
            <a:bodyPr anchorCtr="0" anchor="t" bIns="91425" lIns="0" spcFirstLastPara="1" rIns="0" wrap="square" tIns="0">
              <a:spAutoFit/>
            </a:bodyPr>
            <a:lstStyle/>
            <a:p>
              <a:pPr indent="0" lvl="0" marL="0" marR="0" rtl="0" algn="ctr">
                <a:lnSpc>
                  <a:spcPct val="120000"/>
                </a:lnSpc>
                <a:spcBef>
                  <a:spcPts val="0"/>
                </a:spcBef>
                <a:spcAft>
                  <a:spcPts val="0"/>
                </a:spcAft>
                <a:buClr>
                  <a:srgbClr val="00C0FF"/>
                </a:buClr>
                <a:buSzPts val="8000"/>
                <a:buFont typeface="Poppins"/>
                <a:buNone/>
              </a:pPr>
              <a:r>
                <a:rPr b="1" i="0" lang="es-ES" sz="8000" u="none" cap="none" strike="noStrike">
                  <a:solidFill>
                    <a:srgbClr val="00C0FF"/>
                  </a:solidFill>
                  <a:latin typeface="Poppins"/>
                  <a:ea typeface="Poppins"/>
                  <a:cs typeface="Poppins"/>
                  <a:sym typeface="Poppins"/>
                </a:rPr>
                <a:t>3</a:t>
              </a:r>
              <a:endParaRPr b="0" i="0" sz="14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p14:reveal dir="l"/>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30"/>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Y Ahora… ¿Cómo veo el Resultado?</a:t>
            </a:r>
            <a:endParaRPr/>
          </a:p>
        </p:txBody>
      </p:sp>
      <p:sp>
        <p:nvSpPr>
          <p:cNvPr id="852" name="Google Shape;852;p30"/>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853" name="Google Shape;853;p30"/>
          <p:cNvSpPr/>
          <p:nvPr/>
        </p:nvSpPr>
        <p:spPr>
          <a:xfrm>
            <a:off x="1104899" y="1883121"/>
            <a:ext cx="9783818" cy="2125353"/>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Si ya sabes cómo asignar números y textos a variables, y sabes realizar operaciones entre ellos, te preguntaras ¿cómo puedo desplegar el resultado por pantalla?</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Para eso existe la función print. </a:t>
            </a:r>
            <a:endParaRPr b="0" i="0" sz="1400" u="none" cap="none" strike="noStrike">
              <a:solidFill>
                <a:srgbClr val="000000"/>
              </a:solidFill>
              <a:latin typeface="Arial"/>
              <a:ea typeface="Arial"/>
              <a:cs typeface="Arial"/>
              <a:sym typeface="Arial"/>
            </a:endParaRPr>
          </a:p>
        </p:txBody>
      </p:sp>
      <p:sp>
        <p:nvSpPr>
          <p:cNvPr id="854" name="Google Shape;854;p30"/>
          <p:cNvSpPr/>
          <p:nvPr/>
        </p:nvSpPr>
        <p:spPr>
          <a:xfrm>
            <a:off x="6315740" y="3270091"/>
            <a:ext cx="4572977" cy="877185"/>
          </a:xfrm>
          <a:prstGeom prst="roundRect">
            <a:avLst>
              <a:gd fmla="val 26047" name="adj"/>
            </a:avLst>
          </a:prstGeom>
          <a:solidFill>
            <a:srgbClr val="FFFFFF"/>
          </a:solidFill>
          <a:ln>
            <a:noFill/>
          </a:ln>
          <a:effectLst>
            <a:outerShdw blurRad="152400" rotWithShape="0" algn="t" dir="5400000" dist="38100">
              <a:srgbClr val="000000">
                <a:alpha val="46274"/>
              </a:srgbClr>
            </a:outerShdw>
          </a:effectLst>
        </p:spPr>
        <p:txBody>
          <a:bodyPr anchorCtr="1"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rgbClr val="AA3731"/>
                </a:solidFill>
                <a:latin typeface="Consolas"/>
                <a:ea typeface="Consolas"/>
                <a:cs typeface="Consolas"/>
                <a:sym typeface="Consolas"/>
              </a:rPr>
              <a:t>print</a:t>
            </a:r>
            <a:r>
              <a:rPr b="0" i="0" lang="es-ES" sz="2800" u="none" cap="none" strike="noStrike">
                <a:solidFill>
                  <a:srgbClr val="777777"/>
                </a:solidFill>
                <a:latin typeface="Consolas"/>
                <a:ea typeface="Consolas"/>
                <a:cs typeface="Consolas"/>
                <a:sym typeface="Consolas"/>
              </a:rPr>
              <a:t>('</a:t>
            </a:r>
            <a:r>
              <a:rPr b="0" i="0" lang="es-ES" sz="2800" u="none" cap="none" strike="noStrike">
                <a:solidFill>
                  <a:srgbClr val="448C27"/>
                </a:solidFill>
                <a:latin typeface="Consolas"/>
                <a:ea typeface="Consolas"/>
                <a:cs typeface="Consolas"/>
                <a:sym typeface="Consolas"/>
              </a:rPr>
              <a:t>Hola Mundo</a:t>
            </a:r>
            <a:r>
              <a:rPr b="0" i="0" lang="es-ES" sz="2800" u="none" cap="none" strike="noStrike">
                <a:solidFill>
                  <a:srgbClr val="777777"/>
                </a:solidFill>
                <a:latin typeface="Consolas"/>
                <a:ea typeface="Consolas"/>
                <a:cs typeface="Consolas"/>
                <a:sym typeface="Consolas"/>
              </a:rPr>
              <a:t>')</a:t>
            </a:r>
            <a:endParaRPr b="0" i="0" sz="2800" u="none" cap="none" strike="noStrike">
              <a:solidFill>
                <a:srgbClr val="333333"/>
              </a:solidFill>
              <a:latin typeface="Consolas"/>
              <a:ea typeface="Consolas"/>
              <a:cs typeface="Consolas"/>
              <a:sym typeface="Consolas"/>
            </a:endParaRPr>
          </a:p>
        </p:txBody>
      </p:sp>
      <p:sp>
        <p:nvSpPr>
          <p:cNvPr id="855" name="Google Shape;855;p30"/>
          <p:cNvSpPr/>
          <p:nvPr/>
        </p:nvSpPr>
        <p:spPr>
          <a:xfrm>
            <a:off x="1104899" y="4286079"/>
            <a:ext cx="9783818" cy="2125353"/>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Se escribe como se muestra arriba y solo necesita que ingreses dentro de los paréntesis la información que quieras desplegar. Puede ser texto, como en el ejemplo, valores numéricos, variables u operaciones.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reveal dir="l"/>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31"/>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print()</a:t>
            </a:r>
            <a:endParaRPr/>
          </a:p>
        </p:txBody>
      </p:sp>
      <p:sp>
        <p:nvSpPr>
          <p:cNvPr id="861" name="Google Shape;861;p31"/>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862" name="Google Shape;862;p31"/>
          <p:cNvSpPr/>
          <p:nvPr/>
        </p:nvSpPr>
        <p:spPr>
          <a:xfrm>
            <a:off x="1104900" y="1901822"/>
            <a:ext cx="6822046" cy="4340224"/>
          </a:xfrm>
          <a:prstGeom prst="roundRect">
            <a:avLst>
              <a:gd fmla="val 8188" name="adj"/>
            </a:avLst>
          </a:prstGeom>
          <a:solidFill>
            <a:srgbClr val="FFFFFF"/>
          </a:solidFill>
          <a:ln>
            <a:noFill/>
          </a:ln>
        </p:spPr>
        <p:txBody>
          <a:bodyPr anchorCtr="0" anchor="ctr" bIns="0" lIns="216000" spcFirstLastPara="1" rIns="7200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333333"/>
                </a:solidFill>
                <a:latin typeface="Consolas"/>
                <a:ea typeface="Consolas"/>
                <a:cs typeface="Consolas"/>
                <a:sym typeface="Consolas"/>
              </a:rPr>
              <a:t>a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9C5D27"/>
                </a:solidFill>
                <a:latin typeface="Consolas"/>
                <a:ea typeface="Consolas"/>
                <a:cs typeface="Consolas"/>
                <a:sym typeface="Consolas"/>
              </a:rPr>
              <a:t>1000</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333333"/>
                </a:solidFill>
                <a:latin typeface="Consolas"/>
                <a:ea typeface="Consolas"/>
                <a:cs typeface="Consolas"/>
                <a:sym typeface="Consolas"/>
              </a:rPr>
              <a:t>b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448C27"/>
                </a:solidFill>
                <a:latin typeface="Consolas"/>
                <a:ea typeface="Consolas"/>
                <a:cs typeface="Consolas"/>
                <a:sym typeface="Consolas"/>
              </a:rPr>
              <a:t>Al infinito</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333333"/>
                </a:solidFill>
                <a:latin typeface="Consolas"/>
                <a:ea typeface="Consolas"/>
                <a:cs typeface="Consolas"/>
                <a:sym typeface="Consolas"/>
              </a:rPr>
              <a:t>c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448C27"/>
                </a:solidFill>
                <a:latin typeface="Consolas"/>
                <a:ea typeface="Consolas"/>
                <a:cs typeface="Consolas"/>
                <a:sym typeface="Consolas"/>
              </a:rPr>
              <a:t>y más allá</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333333"/>
                </a:solidFill>
                <a:latin typeface="Consolas"/>
                <a:ea typeface="Consolas"/>
                <a:cs typeface="Consolas"/>
                <a:sym typeface="Consolas"/>
              </a:rPr>
              <a:t>d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448C27"/>
                </a:solidFill>
                <a:latin typeface="Consolas"/>
                <a:ea typeface="Consolas"/>
                <a:cs typeface="Consolas"/>
                <a:sym typeface="Consolas"/>
              </a:rPr>
              <a:t> de </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AA3731"/>
                </a:solidFill>
                <a:latin typeface="Consolas"/>
                <a:ea typeface="Consolas"/>
                <a:cs typeface="Consolas"/>
                <a:sym typeface="Consolas"/>
              </a:rPr>
              <a:t>print</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a</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AA3731"/>
                </a:solidFill>
                <a:latin typeface="Consolas"/>
                <a:ea typeface="Consolas"/>
                <a:cs typeface="Consolas"/>
                <a:sym typeface="Consolas"/>
              </a:rPr>
              <a:t>print</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9C5D27"/>
                </a:solidFill>
                <a:latin typeface="Consolas"/>
                <a:ea typeface="Consolas"/>
                <a:cs typeface="Consolas"/>
                <a:sym typeface="Consolas"/>
              </a:rPr>
              <a:t>3</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AA3731"/>
                </a:solidFill>
                <a:latin typeface="Consolas"/>
                <a:ea typeface="Consolas"/>
                <a:cs typeface="Consolas"/>
                <a:sym typeface="Consolas"/>
              </a:rPr>
              <a:t>print</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9C5D27"/>
                </a:solidFill>
                <a:latin typeface="Consolas"/>
                <a:ea typeface="Consolas"/>
                <a:cs typeface="Consolas"/>
                <a:sym typeface="Consolas"/>
              </a:rPr>
              <a:t>10</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AA3731"/>
                </a:solidFill>
                <a:latin typeface="Consolas"/>
                <a:ea typeface="Consolas"/>
                <a:cs typeface="Consolas"/>
                <a:sym typeface="Consolas"/>
              </a:rPr>
              <a:t>print</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b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c</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AA3731"/>
                </a:solidFill>
                <a:latin typeface="Consolas"/>
                <a:ea typeface="Consolas"/>
                <a:cs typeface="Consolas"/>
                <a:sym typeface="Consolas"/>
              </a:rPr>
              <a:t>print</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b</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c</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AA3731"/>
                </a:solidFill>
                <a:latin typeface="Consolas"/>
                <a:ea typeface="Consolas"/>
                <a:cs typeface="Consolas"/>
                <a:sym typeface="Consolas"/>
              </a:rPr>
              <a:t>print</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b</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448C27"/>
                </a:solidFill>
                <a:latin typeface="Consolas"/>
                <a:ea typeface="Consolas"/>
                <a:cs typeface="Consolas"/>
                <a:sym typeface="Consolas"/>
              </a:rPr>
              <a:t>y más allá</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d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A3E9D"/>
                </a:solidFill>
                <a:latin typeface="Consolas"/>
                <a:ea typeface="Consolas"/>
                <a:cs typeface="Consolas"/>
                <a:sym typeface="Consolas"/>
              </a:rPr>
              <a:t>str</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a</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p:txBody>
      </p:sp>
      <p:sp>
        <p:nvSpPr>
          <p:cNvPr id="863" name="Google Shape;863;p31"/>
          <p:cNvSpPr/>
          <p:nvPr/>
        </p:nvSpPr>
        <p:spPr>
          <a:xfrm>
            <a:off x="6342845" y="1901230"/>
            <a:ext cx="4744255" cy="2212979"/>
          </a:xfrm>
          <a:prstGeom prst="roundRect">
            <a:avLst>
              <a:gd fmla="val 8495" name="adj"/>
            </a:avLst>
          </a:prstGeom>
          <a:solidFill>
            <a:srgbClr val="FFFFFF"/>
          </a:solidFill>
          <a:ln>
            <a:noFill/>
          </a:ln>
        </p:spPr>
        <p:txBody>
          <a:bodyPr anchorCtr="0" anchor="ctr" bIns="0" lIns="216000" spcFirstLastPara="1" rIns="216000" wrap="square" tIns="0">
            <a:no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9C5D27"/>
                </a:solidFill>
                <a:latin typeface="Consolas"/>
                <a:ea typeface="Consolas"/>
                <a:cs typeface="Consolas"/>
                <a:sym typeface="Consolas"/>
              </a:rPr>
              <a:t>1000</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9C5D27"/>
                </a:solidFill>
                <a:latin typeface="Consolas"/>
                <a:ea typeface="Consolas"/>
                <a:cs typeface="Consolas"/>
                <a:sym typeface="Consolas"/>
              </a:rPr>
              <a:t>1003</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9C5D27"/>
                </a:solidFill>
                <a:latin typeface="Consolas"/>
                <a:ea typeface="Consolas"/>
                <a:cs typeface="Consolas"/>
                <a:sym typeface="Consolas"/>
              </a:rPr>
              <a:t>10</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Al infinitoy más allá</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Al infinito y más allá</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Al infinito y más allá de </a:t>
            </a:r>
            <a:r>
              <a:rPr b="0" i="0" lang="es-ES" sz="2000" u="none" cap="none" strike="noStrike">
                <a:solidFill>
                  <a:srgbClr val="9C5D27"/>
                </a:solidFill>
                <a:latin typeface="Consolas"/>
                <a:ea typeface="Consolas"/>
                <a:cs typeface="Consolas"/>
                <a:sym typeface="Consolas"/>
              </a:rPr>
              <a:t>1000</a:t>
            </a:r>
            <a:endParaRPr b="0" i="0" sz="2000" u="none" cap="none" strike="noStrike">
              <a:solidFill>
                <a:srgbClr val="333333"/>
              </a:solidFill>
              <a:latin typeface="Consolas"/>
              <a:ea typeface="Consolas"/>
              <a:cs typeface="Consolas"/>
              <a:sym typeface="Consolas"/>
            </a:endParaRPr>
          </a:p>
        </p:txBody>
      </p:sp>
      <p:grpSp>
        <p:nvGrpSpPr>
          <p:cNvPr id="864" name="Google Shape;864;p31"/>
          <p:cNvGrpSpPr/>
          <p:nvPr/>
        </p:nvGrpSpPr>
        <p:grpSpPr>
          <a:xfrm rot="-8100000">
            <a:off x="4988259" y="2525100"/>
            <a:ext cx="966073" cy="965239"/>
            <a:chOff x="6170613" y="1512888"/>
            <a:chExt cx="1838325" cy="1836738"/>
          </a:xfrm>
        </p:grpSpPr>
        <p:sp>
          <p:nvSpPr>
            <p:cNvPr id="865" name="Google Shape;865;p31"/>
            <p:cNvSpPr/>
            <p:nvPr/>
          </p:nvSpPr>
          <p:spPr>
            <a:xfrm>
              <a:off x="6473825" y="1512888"/>
              <a:ext cx="1535113" cy="1535113"/>
            </a:xfrm>
            <a:custGeom>
              <a:rect b="b" l="l" r="r" t="t"/>
              <a:pathLst>
                <a:path extrusionOk="0" h="407" w="407">
                  <a:moveTo>
                    <a:pt x="396" y="197"/>
                  </a:moveTo>
                  <a:cubicBezTo>
                    <a:pt x="210" y="11"/>
                    <a:pt x="210" y="11"/>
                    <a:pt x="210" y="11"/>
                  </a:cubicBezTo>
                  <a:cubicBezTo>
                    <a:pt x="199" y="0"/>
                    <a:pt x="181" y="0"/>
                    <a:pt x="170" y="11"/>
                  </a:cubicBezTo>
                  <a:cubicBezTo>
                    <a:pt x="11" y="170"/>
                    <a:pt x="11" y="170"/>
                    <a:pt x="11" y="170"/>
                  </a:cubicBezTo>
                  <a:cubicBezTo>
                    <a:pt x="0" y="181"/>
                    <a:pt x="0" y="199"/>
                    <a:pt x="11" y="210"/>
                  </a:cubicBezTo>
                  <a:cubicBezTo>
                    <a:pt x="197" y="396"/>
                    <a:pt x="197" y="396"/>
                    <a:pt x="197" y="396"/>
                  </a:cubicBezTo>
                  <a:cubicBezTo>
                    <a:pt x="208" y="407"/>
                    <a:pt x="226" y="407"/>
                    <a:pt x="237" y="396"/>
                  </a:cubicBezTo>
                  <a:cubicBezTo>
                    <a:pt x="396" y="237"/>
                    <a:pt x="396" y="237"/>
                    <a:pt x="396" y="237"/>
                  </a:cubicBezTo>
                  <a:cubicBezTo>
                    <a:pt x="407" y="226"/>
                    <a:pt x="407" y="208"/>
                    <a:pt x="396" y="19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66" name="Google Shape;866;p31"/>
            <p:cNvSpPr/>
            <p:nvPr/>
          </p:nvSpPr>
          <p:spPr>
            <a:xfrm>
              <a:off x="6170613" y="1617663"/>
              <a:ext cx="1736725" cy="1731963"/>
            </a:xfrm>
            <a:custGeom>
              <a:rect b="b" l="l" r="r" t="t"/>
              <a:pathLst>
                <a:path extrusionOk="0" h="459" w="460">
                  <a:moveTo>
                    <a:pt x="434" y="390"/>
                  </a:moveTo>
                  <a:cubicBezTo>
                    <a:pt x="69" y="25"/>
                    <a:pt x="69" y="25"/>
                    <a:pt x="69" y="25"/>
                  </a:cubicBezTo>
                  <a:cubicBezTo>
                    <a:pt x="44" y="0"/>
                    <a:pt x="0" y="18"/>
                    <a:pt x="0" y="54"/>
                  </a:cubicBezTo>
                  <a:cubicBezTo>
                    <a:pt x="0" y="419"/>
                    <a:pt x="0" y="419"/>
                    <a:pt x="0" y="419"/>
                  </a:cubicBezTo>
                  <a:cubicBezTo>
                    <a:pt x="0" y="441"/>
                    <a:pt x="18" y="459"/>
                    <a:pt x="40" y="459"/>
                  </a:cubicBezTo>
                  <a:cubicBezTo>
                    <a:pt x="406" y="459"/>
                    <a:pt x="406" y="459"/>
                    <a:pt x="406" y="459"/>
                  </a:cubicBezTo>
                  <a:cubicBezTo>
                    <a:pt x="442" y="459"/>
                    <a:pt x="460" y="416"/>
                    <a:pt x="434" y="39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grpSp>
      <p:sp>
        <p:nvSpPr>
          <p:cNvPr id="867" name="Google Shape;867;p31"/>
          <p:cNvSpPr/>
          <p:nvPr/>
        </p:nvSpPr>
        <p:spPr>
          <a:xfrm>
            <a:off x="5104190" y="4448249"/>
            <a:ext cx="6474666" cy="1934649"/>
          </a:xfrm>
          <a:prstGeom prst="roundRect">
            <a:avLst>
              <a:gd fmla="val 13090" name="adj"/>
            </a:avLst>
          </a:prstGeom>
          <a:solidFill>
            <a:schemeClr val="accent1"/>
          </a:solidFill>
          <a:ln>
            <a:noFill/>
          </a:ln>
          <a:effectLst>
            <a:outerShdw blurRad="381000" rotWithShape="0" algn="ctr" dir="5400000" dist="127000">
              <a:srgbClr val="000000">
                <a:alpha val="29411"/>
              </a:srgbClr>
            </a:outerShdw>
          </a:effectLst>
        </p:spPr>
        <p:txBody>
          <a:bodyPr anchorCtr="0" anchor="ctr" bIns="0" lIns="288000" spcFirstLastPara="1" rIns="288000" wrap="square" tIns="0">
            <a:noAutofit/>
          </a:bodyPr>
          <a:lstStyle/>
          <a:p>
            <a:pPr indent="0" lvl="0" marL="0" marR="0" rtl="0" algn="l">
              <a:lnSpc>
                <a:spcPct val="120000"/>
              </a:lnSpc>
              <a:spcBef>
                <a:spcPts val="0"/>
              </a:spcBef>
              <a:spcAft>
                <a:spcPts val="0"/>
              </a:spcAft>
              <a:buClr>
                <a:srgbClr val="000000"/>
              </a:buClr>
              <a:buSzPts val="1600"/>
              <a:buFont typeface="Arial"/>
              <a:buNone/>
            </a:pPr>
            <a:r>
              <a:rPr b="0" i="0" lang="es-ES" sz="1600" u="none" cap="none" strike="noStrike">
                <a:solidFill>
                  <a:schemeClr val="lt1"/>
                </a:solidFill>
                <a:latin typeface="Poppins"/>
                <a:ea typeface="Poppins"/>
                <a:cs typeface="Poppins"/>
                <a:sym typeface="Poppins"/>
              </a:rPr>
              <a:t>Si te fijas bien, aquí se están sumando b y c, pero estos son textos (strings). A esto se le llama concatenación.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1600"/>
              <a:buFont typeface="Arial"/>
              <a:buNone/>
            </a:pPr>
            <a:r>
              <a:rPr b="0" i="0" lang="es-ES" sz="1600" u="none" cap="none" strike="noStrike">
                <a:solidFill>
                  <a:schemeClr val="lt1"/>
                </a:solidFill>
                <a:latin typeface="Poppins"/>
                <a:ea typeface="Poppins"/>
                <a:cs typeface="Poppins"/>
                <a:sym typeface="Poppins"/>
              </a:rPr>
              <a:t>Pero el resultado se ve algo mal. Esto es debido a que la concatenación no agrega un espacio entre los dos textos.</a:t>
            </a:r>
            <a:endParaRPr b="0" i="0" sz="1400" u="none" cap="none" strike="noStrike">
              <a:solidFill>
                <a:srgbClr val="000000"/>
              </a:solidFill>
              <a:latin typeface="Arial"/>
              <a:ea typeface="Arial"/>
              <a:cs typeface="Arial"/>
              <a:sym typeface="Arial"/>
            </a:endParaRPr>
          </a:p>
        </p:txBody>
      </p:sp>
      <p:cxnSp>
        <p:nvCxnSpPr>
          <p:cNvPr id="868" name="Google Shape;868;p31"/>
          <p:cNvCxnSpPr/>
          <p:nvPr/>
        </p:nvCxnSpPr>
        <p:spPr>
          <a:xfrm flipH="1" rot="5400000">
            <a:off x="10129106" y="4169416"/>
            <a:ext cx="2407800" cy="491700"/>
          </a:xfrm>
          <a:prstGeom prst="curvedConnector3">
            <a:avLst>
              <a:gd fmla="val 0" name="adj1"/>
            </a:avLst>
          </a:prstGeom>
          <a:noFill/>
          <a:ln cap="flat" cmpd="sng" w="76200">
            <a:solidFill>
              <a:schemeClr val="accent2"/>
            </a:solidFill>
            <a:prstDash val="solid"/>
            <a:miter lim="800000"/>
            <a:headEnd len="sm" w="sm" type="none"/>
            <a:tailEnd len="med" w="med" type="triangle"/>
          </a:ln>
        </p:spPr>
      </p:cxnSp>
      <p:cxnSp>
        <p:nvCxnSpPr>
          <p:cNvPr id="869" name="Google Shape;869;p31"/>
          <p:cNvCxnSpPr/>
          <p:nvPr/>
        </p:nvCxnSpPr>
        <p:spPr>
          <a:xfrm flipH="1">
            <a:off x="3636335" y="4859079"/>
            <a:ext cx="1743739" cy="106326"/>
          </a:xfrm>
          <a:prstGeom prst="straightConnector1">
            <a:avLst/>
          </a:prstGeom>
          <a:noFill/>
          <a:ln cap="flat" cmpd="sng" w="76200">
            <a:solidFill>
              <a:schemeClr val="accent2"/>
            </a:solidFill>
            <a:prstDash val="solid"/>
            <a:miter lim="800000"/>
            <a:headEnd len="sm" w="sm" type="none"/>
            <a:tailEnd len="med" w="med" type="triangle"/>
          </a:ln>
        </p:spPr>
      </p:cxn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400"/>
                                  </p:stCondLst>
                                  <p:childTnLst>
                                    <p:set>
                                      <p:cBhvr>
                                        <p:cTn dur="1" fill="hold">
                                          <p:stCondLst>
                                            <p:cond delay="0"/>
                                          </p:stCondLst>
                                        </p:cTn>
                                        <p:tgtEl>
                                          <p:spTgt spid="864"/>
                                        </p:tgtEl>
                                        <p:attrNameLst>
                                          <p:attrName>style.visibility</p:attrName>
                                        </p:attrNameLst>
                                      </p:cBhvr>
                                      <p:to>
                                        <p:strVal val="visible"/>
                                      </p:to>
                                    </p:set>
                                    <p:anim calcmode="lin" valueType="num">
                                      <p:cBhvr additive="base">
                                        <p:cTn dur="750"/>
                                        <p:tgtEl>
                                          <p:spTgt spid="8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400"/>
                                  </p:stCondLst>
                                  <p:childTnLst>
                                    <p:set>
                                      <p:cBhvr>
                                        <p:cTn dur="1" fill="hold">
                                          <p:stCondLst>
                                            <p:cond delay="0"/>
                                          </p:stCondLst>
                                        </p:cTn>
                                        <p:tgtEl>
                                          <p:spTgt spid="863"/>
                                        </p:tgtEl>
                                        <p:attrNameLst>
                                          <p:attrName>style.visibility</p:attrName>
                                        </p:attrNameLst>
                                      </p:cBhvr>
                                      <p:to>
                                        <p:strVal val="visible"/>
                                      </p:to>
                                    </p:set>
                                    <p:anim calcmode="lin" valueType="num">
                                      <p:cBhvr additive="base">
                                        <p:cTn dur="750"/>
                                        <p:tgtEl>
                                          <p:spTgt spid="86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67"/>
                                        </p:tgtEl>
                                        <p:attrNameLst>
                                          <p:attrName>style.visibility</p:attrName>
                                        </p:attrNameLst>
                                      </p:cBhvr>
                                      <p:to>
                                        <p:strVal val="visible"/>
                                      </p:to>
                                    </p:set>
                                    <p:anim calcmode="lin" valueType="num">
                                      <p:cBhvr additive="base">
                                        <p:cTn dur="500"/>
                                        <p:tgtEl>
                                          <p:spTgt spid="8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69"/>
                                        </p:tgtEl>
                                        <p:attrNameLst>
                                          <p:attrName>style.visibility</p:attrName>
                                        </p:attrNameLst>
                                      </p:cBhvr>
                                      <p:to>
                                        <p:strVal val="visible"/>
                                      </p:to>
                                    </p:set>
                                    <p:anim calcmode="lin" valueType="num">
                                      <p:cBhvr additive="base">
                                        <p:cTn dur="500"/>
                                        <p:tgtEl>
                                          <p:spTgt spid="86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68"/>
                                        </p:tgtEl>
                                        <p:attrNameLst>
                                          <p:attrName>style.visibility</p:attrName>
                                        </p:attrNameLst>
                                      </p:cBhvr>
                                      <p:to>
                                        <p:strVal val="visible"/>
                                      </p:to>
                                    </p:set>
                                    <p:anim calcmode="lin" valueType="num">
                                      <p:cBhvr additive="base">
                                        <p:cTn dur="500"/>
                                        <p:tgtEl>
                                          <p:spTgt spid="8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32"/>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print()</a:t>
            </a:r>
            <a:endParaRPr/>
          </a:p>
        </p:txBody>
      </p:sp>
      <p:sp>
        <p:nvSpPr>
          <p:cNvPr id="875" name="Google Shape;875;p32"/>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876" name="Google Shape;876;p32"/>
          <p:cNvSpPr/>
          <p:nvPr/>
        </p:nvSpPr>
        <p:spPr>
          <a:xfrm>
            <a:off x="1104900" y="1901822"/>
            <a:ext cx="6822046" cy="4340224"/>
          </a:xfrm>
          <a:prstGeom prst="roundRect">
            <a:avLst>
              <a:gd fmla="val 8188" name="adj"/>
            </a:avLst>
          </a:prstGeom>
          <a:solidFill>
            <a:srgbClr val="FFFFFF"/>
          </a:solidFill>
          <a:ln>
            <a:noFill/>
          </a:ln>
        </p:spPr>
        <p:txBody>
          <a:bodyPr anchorCtr="0" anchor="ctr" bIns="0" lIns="216000" spcFirstLastPara="1" rIns="7200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333333"/>
                </a:solidFill>
                <a:latin typeface="Consolas"/>
                <a:ea typeface="Consolas"/>
                <a:cs typeface="Consolas"/>
                <a:sym typeface="Consolas"/>
              </a:rPr>
              <a:t>a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9C5D27"/>
                </a:solidFill>
                <a:latin typeface="Consolas"/>
                <a:ea typeface="Consolas"/>
                <a:cs typeface="Consolas"/>
                <a:sym typeface="Consolas"/>
              </a:rPr>
              <a:t>1000</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333333"/>
                </a:solidFill>
                <a:latin typeface="Consolas"/>
                <a:ea typeface="Consolas"/>
                <a:cs typeface="Consolas"/>
                <a:sym typeface="Consolas"/>
              </a:rPr>
              <a:t>b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448C27"/>
                </a:solidFill>
                <a:latin typeface="Consolas"/>
                <a:ea typeface="Consolas"/>
                <a:cs typeface="Consolas"/>
                <a:sym typeface="Consolas"/>
              </a:rPr>
              <a:t>Al infinito</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333333"/>
                </a:solidFill>
                <a:latin typeface="Consolas"/>
                <a:ea typeface="Consolas"/>
                <a:cs typeface="Consolas"/>
                <a:sym typeface="Consolas"/>
              </a:rPr>
              <a:t>c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448C27"/>
                </a:solidFill>
                <a:latin typeface="Consolas"/>
                <a:ea typeface="Consolas"/>
                <a:cs typeface="Consolas"/>
                <a:sym typeface="Consolas"/>
              </a:rPr>
              <a:t>y más allá</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333333"/>
                </a:solidFill>
                <a:latin typeface="Consolas"/>
                <a:ea typeface="Consolas"/>
                <a:cs typeface="Consolas"/>
                <a:sym typeface="Consolas"/>
              </a:rPr>
              <a:t>d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448C27"/>
                </a:solidFill>
                <a:latin typeface="Consolas"/>
                <a:ea typeface="Consolas"/>
                <a:cs typeface="Consolas"/>
                <a:sym typeface="Consolas"/>
              </a:rPr>
              <a:t> de </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AA3731"/>
                </a:solidFill>
                <a:latin typeface="Consolas"/>
                <a:ea typeface="Consolas"/>
                <a:cs typeface="Consolas"/>
                <a:sym typeface="Consolas"/>
              </a:rPr>
              <a:t>print</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a</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AA3731"/>
                </a:solidFill>
                <a:latin typeface="Consolas"/>
                <a:ea typeface="Consolas"/>
                <a:cs typeface="Consolas"/>
                <a:sym typeface="Consolas"/>
              </a:rPr>
              <a:t>print</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9C5D27"/>
                </a:solidFill>
                <a:latin typeface="Consolas"/>
                <a:ea typeface="Consolas"/>
                <a:cs typeface="Consolas"/>
                <a:sym typeface="Consolas"/>
              </a:rPr>
              <a:t>3</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AA3731"/>
                </a:solidFill>
                <a:latin typeface="Consolas"/>
                <a:ea typeface="Consolas"/>
                <a:cs typeface="Consolas"/>
                <a:sym typeface="Consolas"/>
              </a:rPr>
              <a:t>print</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9C5D27"/>
                </a:solidFill>
                <a:latin typeface="Consolas"/>
                <a:ea typeface="Consolas"/>
                <a:cs typeface="Consolas"/>
                <a:sym typeface="Consolas"/>
              </a:rPr>
              <a:t>10</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AA3731"/>
                </a:solidFill>
                <a:latin typeface="Consolas"/>
                <a:ea typeface="Consolas"/>
                <a:cs typeface="Consolas"/>
                <a:sym typeface="Consolas"/>
              </a:rPr>
              <a:t>print</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b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c</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AA3731"/>
                </a:solidFill>
                <a:latin typeface="Consolas"/>
                <a:ea typeface="Consolas"/>
                <a:cs typeface="Consolas"/>
                <a:sym typeface="Consolas"/>
              </a:rPr>
              <a:t>print</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b</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c</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AA3731"/>
                </a:solidFill>
                <a:latin typeface="Consolas"/>
                <a:ea typeface="Consolas"/>
                <a:cs typeface="Consolas"/>
                <a:sym typeface="Consolas"/>
              </a:rPr>
              <a:t>print</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b</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448C27"/>
                </a:solidFill>
                <a:latin typeface="Consolas"/>
                <a:ea typeface="Consolas"/>
                <a:cs typeface="Consolas"/>
                <a:sym typeface="Consolas"/>
              </a:rPr>
              <a:t>y más allá</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d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A3E9D"/>
                </a:solidFill>
                <a:latin typeface="Consolas"/>
                <a:ea typeface="Consolas"/>
                <a:cs typeface="Consolas"/>
                <a:sym typeface="Consolas"/>
              </a:rPr>
              <a:t>str</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a</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p:txBody>
      </p:sp>
      <p:sp>
        <p:nvSpPr>
          <p:cNvPr id="877" name="Google Shape;877;p32"/>
          <p:cNvSpPr/>
          <p:nvPr/>
        </p:nvSpPr>
        <p:spPr>
          <a:xfrm>
            <a:off x="6342845" y="1901230"/>
            <a:ext cx="4744255" cy="2212979"/>
          </a:xfrm>
          <a:prstGeom prst="roundRect">
            <a:avLst>
              <a:gd fmla="val 8495" name="adj"/>
            </a:avLst>
          </a:prstGeom>
          <a:solidFill>
            <a:srgbClr val="FFFFFF"/>
          </a:solidFill>
          <a:ln>
            <a:noFill/>
          </a:ln>
        </p:spPr>
        <p:txBody>
          <a:bodyPr anchorCtr="0" anchor="ctr" bIns="0" lIns="216000" spcFirstLastPara="1" rIns="216000" wrap="square" tIns="0">
            <a:no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9C5D27"/>
                </a:solidFill>
                <a:latin typeface="Consolas"/>
                <a:ea typeface="Consolas"/>
                <a:cs typeface="Consolas"/>
                <a:sym typeface="Consolas"/>
              </a:rPr>
              <a:t>1000</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9C5D27"/>
                </a:solidFill>
                <a:latin typeface="Consolas"/>
                <a:ea typeface="Consolas"/>
                <a:cs typeface="Consolas"/>
                <a:sym typeface="Consolas"/>
              </a:rPr>
              <a:t>1003</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9C5D27"/>
                </a:solidFill>
                <a:latin typeface="Consolas"/>
                <a:ea typeface="Consolas"/>
                <a:cs typeface="Consolas"/>
                <a:sym typeface="Consolas"/>
              </a:rPr>
              <a:t>10</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Al infinitoy más allá</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Al infinito y más allá</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Al infinito y más allá de </a:t>
            </a:r>
            <a:r>
              <a:rPr b="0" i="0" lang="es-ES" sz="2000" u="none" cap="none" strike="noStrike">
                <a:solidFill>
                  <a:srgbClr val="9C5D27"/>
                </a:solidFill>
                <a:latin typeface="Consolas"/>
                <a:ea typeface="Consolas"/>
                <a:cs typeface="Consolas"/>
                <a:sym typeface="Consolas"/>
              </a:rPr>
              <a:t>1000</a:t>
            </a:r>
            <a:endParaRPr b="0" i="0" sz="2000" u="none" cap="none" strike="noStrike">
              <a:solidFill>
                <a:srgbClr val="333333"/>
              </a:solidFill>
              <a:latin typeface="Consolas"/>
              <a:ea typeface="Consolas"/>
              <a:cs typeface="Consolas"/>
              <a:sym typeface="Consolas"/>
            </a:endParaRPr>
          </a:p>
        </p:txBody>
      </p:sp>
      <p:grpSp>
        <p:nvGrpSpPr>
          <p:cNvPr id="878" name="Google Shape;878;p32"/>
          <p:cNvGrpSpPr/>
          <p:nvPr/>
        </p:nvGrpSpPr>
        <p:grpSpPr>
          <a:xfrm rot="-8100000">
            <a:off x="4988259" y="2525100"/>
            <a:ext cx="966073" cy="965239"/>
            <a:chOff x="6170613" y="1512888"/>
            <a:chExt cx="1838325" cy="1836738"/>
          </a:xfrm>
        </p:grpSpPr>
        <p:sp>
          <p:nvSpPr>
            <p:cNvPr id="879" name="Google Shape;879;p32"/>
            <p:cNvSpPr/>
            <p:nvPr/>
          </p:nvSpPr>
          <p:spPr>
            <a:xfrm>
              <a:off x="6473825" y="1512888"/>
              <a:ext cx="1535113" cy="1535113"/>
            </a:xfrm>
            <a:custGeom>
              <a:rect b="b" l="l" r="r" t="t"/>
              <a:pathLst>
                <a:path extrusionOk="0" h="407" w="407">
                  <a:moveTo>
                    <a:pt x="396" y="197"/>
                  </a:moveTo>
                  <a:cubicBezTo>
                    <a:pt x="210" y="11"/>
                    <a:pt x="210" y="11"/>
                    <a:pt x="210" y="11"/>
                  </a:cubicBezTo>
                  <a:cubicBezTo>
                    <a:pt x="199" y="0"/>
                    <a:pt x="181" y="0"/>
                    <a:pt x="170" y="11"/>
                  </a:cubicBezTo>
                  <a:cubicBezTo>
                    <a:pt x="11" y="170"/>
                    <a:pt x="11" y="170"/>
                    <a:pt x="11" y="170"/>
                  </a:cubicBezTo>
                  <a:cubicBezTo>
                    <a:pt x="0" y="181"/>
                    <a:pt x="0" y="199"/>
                    <a:pt x="11" y="210"/>
                  </a:cubicBezTo>
                  <a:cubicBezTo>
                    <a:pt x="197" y="396"/>
                    <a:pt x="197" y="396"/>
                    <a:pt x="197" y="396"/>
                  </a:cubicBezTo>
                  <a:cubicBezTo>
                    <a:pt x="208" y="407"/>
                    <a:pt x="226" y="407"/>
                    <a:pt x="237" y="396"/>
                  </a:cubicBezTo>
                  <a:cubicBezTo>
                    <a:pt x="396" y="237"/>
                    <a:pt x="396" y="237"/>
                    <a:pt x="396" y="237"/>
                  </a:cubicBezTo>
                  <a:cubicBezTo>
                    <a:pt x="407" y="226"/>
                    <a:pt x="407" y="208"/>
                    <a:pt x="396" y="19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80" name="Google Shape;880;p32"/>
            <p:cNvSpPr/>
            <p:nvPr/>
          </p:nvSpPr>
          <p:spPr>
            <a:xfrm>
              <a:off x="6170613" y="1617663"/>
              <a:ext cx="1736725" cy="1731963"/>
            </a:xfrm>
            <a:custGeom>
              <a:rect b="b" l="l" r="r" t="t"/>
              <a:pathLst>
                <a:path extrusionOk="0" h="459" w="460">
                  <a:moveTo>
                    <a:pt x="434" y="390"/>
                  </a:moveTo>
                  <a:cubicBezTo>
                    <a:pt x="69" y="25"/>
                    <a:pt x="69" y="25"/>
                    <a:pt x="69" y="25"/>
                  </a:cubicBezTo>
                  <a:cubicBezTo>
                    <a:pt x="44" y="0"/>
                    <a:pt x="0" y="18"/>
                    <a:pt x="0" y="54"/>
                  </a:cubicBezTo>
                  <a:cubicBezTo>
                    <a:pt x="0" y="419"/>
                    <a:pt x="0" y="419"/>
                    <a:pt x="0" y="419"/>
                  </a:cubicBezTo>
                  <a:cubicBezTo>
                    <a:pt x="0" y="441"/>
                    <a:pt x="18" y="459"/>
                    <a:pt x="40" y="459"/>
                  </a:cubicBezTo>
                  <a:cubicBezTo>
                    <a:pt x="406" y="459"/>
                    <a:pt x="406" y="459"/>
                    <a:pt x="406" y="459"/>
                  </a:cubicBezTo>
                  <a:cubicBezTo>
                    <a:pt x="442" y="459"/>
                    <a:pt x="460" y="416"/>
                    <a:pt x="434" y="39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grpSp>
      <p:sp>
        <p:nvSpPr>
          <p:cNvPr id="881" name="Google Shape;881;p32"/>
          <p:cNvSpPr/>
          <p:nvPr/>
        </p:nvSpPr>
        <p:spPr>
          <a:xfrm>
            <a:off x="4965967" y="4792555"/>
            <a:ext cx="6963763" cy="1523819"/>
          </a:xfrm>
          <a:prstGeom prst="roundRect">
            <a:avLst>
              <a:gd fmla="val 13090" name="adj"/>
            </a:avLst>
          </a:prstGeom>
          <a:solidFill>
            <a:schemeClr val="accent1"/>
          </a:solidFill>
          <a:ln>
            <a:noFill/>
          </a:ln>
          <a:effectLst>
            <a:outerShdw blurRad="381000" rotWithShape="0" algn="ctr" dir="5400000" dist="127000">
              <a:srgbClr val="000000">
                <a:alpha val="29411"/>
              </a:srgbClr>
            </a:outerShdw>
          </a:effectLst>
        </p:spPr>
        <p:txBody>
          <a:bodyPr anchorCtr="0" anchor="ctr" bIns="0" lIns="288000" spcFirstLastPara="1" rIns="288000" wrap="square" tIns="0">
            <a:noAutofit/>
          </a:bodyPr>
          <a:lstStyle/>
          <a:p>
            <a:pPr indent="0" lvl="0" marL="0" marR="0" rtl="0" algn="l">
              <a:lnSpc>
                <a:spcPct val="120000"/>
              </a:lnSpc>
              <a:spcBef>
                <a:spcPts val="0"/>
              </a:spcBef>
              <a:spcAft>
                <a:spcPts val="0"/>
              </a:spcAft>
              <a:buClr>
                <a:srgbClr val="000000"/>
              </a:buClr>
              <a:buSzPts val="1600"/>
              <a:buFont typeface="Arial"/>
              <a:buNone/>
            </a:pPr>
            <a:r>
              <a:rPr b="0" i="0" lang="es-ES" sz="1600" u="none" cap="none" strike="noStrike">
                <a:solidFill>
                  <a:schemeClr val="lt1"/>
                </a:solidFill>
                <a:latin typeface="Poppins"/>
                <a:ea typeface="Poppins"/>
                <a:cs typeface="Poppins"/>
                <a:sym typeface="Poppins"/>
              </a:rPr>
              <a:t>Para arreglarlo podemos usar esta sintaxis.</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1600"/>
              <a:buFont typeface="Arial"/>
              <a:buNone/>
            </a:pPr>
            <a:r>
              <a:rPr b="0" i="0" lang="es-ES" sz="1600" u="none" cap="none" strike="noStrike">
                <a:solidFill>
                  <a:schemeClr val="lt1"/>
                </a:solidFill>
                <a:latin typeface="Poppins"/>
                <a:ea typeface="Poppins"/>
                <a:cs typeface="Poppins"/>
                <a:sym typeface="Poppins"/>
              </a:rPr>
              <a:t>Usando la coma, se agregará un espacio automáticamente entre los textos.</a:t>
            </a:r>
            <a:endParaRPr b="0" i="0" sz="1400" u="none" cap="none" strike="noStrike">
              <a:solidFill>
                <a:srgbClr val="000000"/>
              </a:solidFill>
              <a:latin typeface="Arial"/>
              <a:ea typeface="Arial"/>
              <a:cs typeface="Arial"/>
              <a:sym typeface="Arial"/>
            </a:endParaRPr>
          </a:p>
        </p:txBody>
      </p:sp>
      <p:cxnSp>
        <p:nvCxnSpPr>
          <p:cNvPr id="882" name="Google Shape;882;p32"/>
          <p:cNvCxnSpPr/>
          <p:nvPr/>
        </p:nvCxnSpPr>
        <p:spPr>
          <a:xfrm flipH="1" rot="5400000">
            <a:off x="10206647" y="4131414"/>
            <a:ext cx="2003400" cy="842700"/>
          </a:xfrm>
          <a:prstGeom prst="curvedConnector3">
            <a:avLst>
              <a:gd fmla="val 96779" name="adj1"/>
            </a:avLst>
          </a:prstGeom>
          <a:noFill/>
          <a:ln cap="flat" cmpd="sng" w="76200">
            <a:solidFill>
              <a:schemeClr val="accent2"/>
            </a:solidFill>
            <a:prstDash val="solid"/>
            <a:miter lim="800000"/>
            <a:headEnd len="sm" w="sm" type="none"/>
            <a:tailEnd len="med" w="med" type="triangle"/>
          </a:ln>
        </p:spPr>
      </p:cxnSp>
      <p:cxnSp>
        <p:nvCxnSpPr>
          <p:cNvPr id="883" name="Google Shape;883;p32"/>
          <p:cNvCxnSpPr/>
          <p:nvPr/>
        </p:nvCxnSpPr>
        <p:spPr>
          <a:xfrm flipH="1">
            <a:off x="3370077" y="5114260"/>
            <a:ext cx="1829244" cy="255182"/>
          </a:xfrm>
          <a:prstGeom prst="straightConnector1">
            <a:avLst/>
          </a:prstGeom>
          <a:noFill/>
          <a:ln cap="flat" cmpd="sng" w="76200">
            <a:solidFill>
              <a:schemeClr val="accent2"/>
            </a:solidFill>
            <a:prstDash val="solid"/>
            <a:miter lim="800000"/>
            <a:headEnd len="sm" w="sm" type="none"/>
            <a:tailEnd len="med" w="med" type="triangle"/>
          </a:ln>
        </p:spPr>
      </p:cxn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400"/>
                                  </p:stCondLst>
                                  <p:childTnLst>
                                    <p:set>
                                      <p:cBhvr>
                                        <p:cTn dur="1" fill="hold">
                                          <p:stCondLst>
                                            <p:cond delay="0"/>
                                          </p:stCondLst>
                                        </p:cTn>
                                        <p:tgtEl>
                                          <p:spTgt spid="878"/>
                                        </p:tgtEl>
                                        <p:attrNameLst>
                                          <p:attrName>style.visibility</p:attrName>
                                        </p:attrNameLst>
                                      </p:cBhvr>
                                      <p:to>
                                        <p:strVal val="visible"/>
                                      </p:to>
                                    </p:set>
                                    <p:anim calcmode="lin" valueType="num">
                                      <p:cBhvr additive="base">
                                        <p:cTn dur="750"/>
                                        <p:tgtEl>
                                          <p:spTgt spid="8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400"/>
                                  </p:stCondLst>
                                  <p:childTnLst>
                                    <p:set>
                                      <p:cBhvr>
                                        <p:cTn dur="1" fill="hold">
                                          <p:stCondLst>
                                            <p:cond delay="0"/>
                                          </p:stCondLst>
                                        </p:cTn>
                                        <p:tgtEl>
                                          <p:spTgt spid="877"/>
                                        </p:tgtEl>
                                        <p:attrNameLst>
                                          <p:attrName>style.visibility</p:attrName>
                                        </p:attrNameLst>
                                      </p:cBhvr>
                                      <p:to>
                                        <p:strVal val="visible"/>
                                      </p:to>
                                    </p:set>
                                    <p:anim calcmode="lin" valueType="num">
                                      <p:cBhvr additive="base">
                                        <p:cTn dur="750"/>
                                        <p:tgtEl>
                                          <p:spTgt spid="87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81"/>
                                        </p:tgtEl>
                                        <p:attrNameLst>
                                          <p:attrName>style.visibility</p:attrName>
                                        </p:attrNameLst>
                                      </p:cBhvr>
                                      <p:to>
                                        <p:strVal val="visible"/>
                                      </p:to>
                                    </p:set>
                                    <p:anim calcmode="lin" valueType="num">
                                      <p:cBhvr additive="base">
                                        <p:cTn dur="500"/>
                                        <p:tgtEl>
                                          <p:spTgt spid="8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82"/>
                                        </p:tgtEl>
                                        <p:attrNameLst>
                                          <p:attrName>style.visibility</p:attrName>
                                        </p:attrNameLst>
                                      </p:cBhvr>
                                      <p:to>
                                        <p:strVal val="visible"/>
                                      </p:to>
                                    </p:set>
                                    <p:anim calcmode="lin" valueType="num">
                                      <p:cBhvr additive="base">
                                        <p:cTn dur="500"/>
                                        <p:tgtEl>
                                          <p:spTgt spid="8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83"/>
                                        </p:tgtEl>
                                        <p:attrNameLst>
                                          <p:attrName>style.visibility</p:attrName>
                                        </p:attrNameLst>
                                      </p:cBhvr>
                                      <p:to>
                                        <p:strVal val="visible"/>
                                      </p:to>
                                    </p:set>
                                    <p:anim calcmode="lin" valueType="num">
                                      <p:cBhvr additive="base">
                                        <p:cTn dur="500"/>
                                        <p:tgtEl>
                                          <p:spTgt spid="8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33"/>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print()</a:t>
            </a:r>
            <a:endParaRPr/>
          </a:p>
        </p:txBody>
      </p:sp>
      <p:sp>
        <p:nvSpPr>
          <p:cNvPr id="889" name="Google Shape;889;p33"/>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890" name="Google Shape;890;p33"/>
          <p:cNvSpPr/>
          <p:nvPr/>
        </p:nvSpPr>
        <p:spPr>
          <a:xfrm>
            <a:off x="1104900" y="1901822"/>
            <a:ext cx="6822046" cy="4340224"/>
          </a:xfrm>
          <a:prstGeom prst="roundRect">
            <a:avLst>
              <a:gd fmla="val 8188" name="adj"/>
            </a:avLst>
          </a:prstGeom>
          <a:solidFill>
            <a:srgbClr val="FFFFFF"/>
          </a:solidFill>
          <a:ln>
            <a:noFill/>
          </a:ln>
        </p:spPr>
        <p:txBody>
          <a:bodyPr anchorCtr="0" anchor="ctr" bIns="0" lIns="216000" spcFirstLastPara="1" rIns="7200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333333"/>
                </a:solidFill>
                <a:latin typeface="Consolas"/>
                <a:ea typeface="Consolas"/>
                <a:cs typeface="Consolas"/>
                <a:sym typeface="Consolas"/>
              </a:rPr>
              <a:t>a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9C5D27"/>
                </a:solidFill>
                <a:latin typeface="Consolas"/>
                <a:ea typeface="Consolas"/>
                <a:cs typeface="Consolas"/>
                <a:sym typeface="Consolas"/>
              </a:rPr>
              <a:t>1000</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333333"/>
                </a:solidFill>
                <a:latin typeface="Consolas"/>
                <a:ea typeface="Consolas"/>
                <a:cs typeface="Consolas"/>
                <a:sym typeface="Consolas"/>
              </a:rPr>
              <a:t>b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448C27"/>
                </a:solidFill>
                <a:latin typeface="Consolas"/>
                <a:ea typeface="Consolas"/>
                <a:cs typeface="Consolas"/>
                <a:sym typeface="Consolas"/>
              </a:rPr>
              <a:t>Al infinito</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333333"/>
                </a:solidFill>
                <a:latin typeface="Consolas"/>
                <a:ea typeface="Consolas"/>
                <a:cs typeface="Consolas"/>
                <a:sym typeface="Consolas"/>
              </a:rPr>
              <a:t>c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448C27"/>
                </a:solidFill>
                <a:latin typeface="Consolas"/>
                <a:ea typeface="Consolas"/>
                <a:cs typeface="Consolas"/>
                <a:sym typeface="Consolas"/>
              </a:rPr>
              <a:t>y más allá</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333333"/>
                </a:solidFill>
                <a:latin typeface="Consolas"/>
                <a:ea typeface="Consolas"/>
                <a:cs typeface="Consolas"/>
                <a:sym typeface="Consolas"/>
              </a:rPr>
              <a:t>d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448C27"/>
                </a:solidFill>
                <a:latin typeface="Consolas"/>
                <a:ea typeface="Consolas"/>
                <a:cs typeface="Consolas"/>
                <a:sym typeface="Consolas"/>
              </a:rPr>
              <a:t> de </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AA3731"/>
                </a:solidFill>
                <a:latin typeface="Consolas"/>
                <a:ea typeface="Consolas"/>
                <a:cs typeface="Consolas"/>
                <a:sym typeface="Consolas"/>
              </a:rPr>
              <a:t>print</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a</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AA3731"/>
                </a:solidFill>
                <a:latin typeface="Consolas"/>
                <a:ea typeface="Consolas"/>
                <a:cs typeface="Consolas"/>
                <a:sym typeface="Consolas"/>
              </a:rPr>
              <a:t>print</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9C5D27"/>
                </a:solidFill>
                <a:latin typeface="Consolas"/>
                <a:ea typeface="Consolas"/>
                <a:cs typeface="Consolas"/>
                <a:sym typeface="Consolas"/>
              </a:rPr>
              <a:t>3</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AA3731"/>
                </a:solidFill>
                <a:latin typeface="Consolas"/>
                <a:ea typeface="Consolas"/>
                <a:cs typeface="Consolas"/>
                <a:sym typeface="Consolas"/>
              </a:rPr>
              <a:t>print</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9C5D27"/>
                </a:solidFill>
                <a:latin typeface="Consolas"/>
                <a:ea typeface="Consolas"/>
                <a:cs typeface="Consolas"/>
                <a:sym typeface="Consolas"/>
              </a:rPr>
              <a:t>10</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AA3731"/>
                </a:solidFill>
                <a:latin typeface="Consolas"/>
                <a:ea typeface="Consolas"/>
                <a:cs typeface="Consolas"/>
                <a:sym typeface="Consolas"/>
              </a:rPr>
              <a:t>print</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b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c</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AA3731"/>
                </a:solidFill>
                <a:latin typeface="Consolas"/>
                <a:ea typeface="Consolas"/>
                <a:cs typeface="Consolas"/>
                <a:sym typeface="Consolas"/>
              </a:rPr>
              <a:t>print</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b</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c</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AA3731"/>
                </a:solidFill>
                <a:latin typeface="Consolas"/>
                <a:ea typeface="Consolas"/>
                <a:cs typeface="Consolas"/>
                <a:sym typeface="Consolas"/>
              </a:rPr>
              <a:t>print</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b</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448C27"/>
                </a:solidFill>
                <a:latin typeface="Consolas"/>
                <a:ea typeface="Consolas"/>
                <a:cs typeface="Consolas"/>
                <a:sym typeface="Consolas"/>
              </a:rPr>
              <a:t>y más allá</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d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A3E9D"/>
                </a:solidFill>
                <a:latin typeface="Consolas"/>
                <a:ea typeface="Consolas"/>
                <a:cs typeface="Consolas"/>
                <a:sym typeface="Consolas"/>
              </a:rPr>
              <a:t>str</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a</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p:txBody>
      </p:sp>
      <p:sp>
        <p:nvSpPr>
          <p:cNvPr id="891" name="Google Shape;891;p33"/>
          <p:cNvSpPr/>
          <p:nvPr/>
        </p:nvSpPr>
        <p:spPr>
          <a:xfrm>
            <a:off x="6342845" y="1901230"/>
            <a:ext cx="4744255" cy="2212979"/>
          </a:xfrm>
          <a:prstGeom prst="roundRect">
            <a:avLst>
              <a:gd fmla="val 8495" name="adj"/>
            </a:avLst>
          </a:prstGeom>
          <a:solidFill>
            <a:srgbClr val="FFFFFF"/>
          </a:solidFill>
          <a:ln>
            <a:noFill/>
          </a:ln>
        </p:spPr>
        <p:txBody>
          <a:bodyPr anchorCtr="0" anchor="ctr" bIns="0" lIns="216000" spcFirstLastPara="1" rIns="216000" wrap="square" tIns="0">
            <a:no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9C5D27"/>
                </a:solidFill>
                <a:latin typeface="Consolas"/>
                <a:ea typeface="Consolas"/>
                <a:cs typeface="Consolas"/>
                <a:sym typeface="Consolas"/>
              </a:rPr>
              <a:t>1000</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9C5D27"/>
                </a:solidFill>
                <a:latin typeface="Consolas"/>
                <a:ea typeface="Consolas"/>
                <a:cs typeface="Consolas"/>
                <a:sym typeface="Consolas"/>
              </a:rPr>
              <a:t>1003</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9C5D27"/>
                </a:solidFill>
                <a:latin typeface="Consolas"/>
                <a:ea typeface="Consolas"/>
                <a:cs typeface="Consolas"/>
                <a:sym typeface="Consolas"/>
              </a:rPr>
              <a:t>10</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Al infinitoy más allá</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Al infinito y más allá</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Al infinito y más allá de </a:t>
            </a:r>
            <a:r>
              <a:rPr b="0" i="0" lang="es-ES" sz="2000" u="none" cap="none" strike="noStrike">
                <a:solidFill>
                  <a:srgbClr val="9C5D27"/>
                </a:solidFill>
                <a:latin typeface="Consolas"/>
                <a:ea typeface="Consolas"/>
                <a:cs typeface="Consolas"/>
                <a:sym typeface="Consolas"/>
              </a:rPr>
              <a:t>1000</a:t>
            </a:r>
            <a:endParaRPr b="0" i="0" sz="2000" u="none" cap="none" strike="noStrike">
              <a:solidFill>
                <a:srgbClr val="333333"/>
              </a:solidFill>
              <a:latin typeface="Consolas"/>
              <a:ea typeface="Consolas"/>
              <a:cs typeface="Consolas"/>
              <a:sym typeface="Consolas"/>
            </a:endParaRPr>
          </a:p>
        </p:txBody>
      </p:sp>
      <p:grpSp>
        <p:nvGrpSpPr>
          <p:cNvPr id="892" name="Google Shape;892;p33"/>
          <p:cNvGrpSpPr/>
          <p:nvPr/>
        </p:nvGrpSpPr>
        <p:grpSpPr>
          <a:xfrm rot="-8100000">
            <a:off x="4988259" y="2525100"/>
            <a:ext cx="966073" cy="965239"/>
            <a:chOff x="6170613" y="1512888"/>
            <a:chExt cx="1838325" cy="1836738"/>
          </a:xfrm>
        </p:grpSpPr>
        <p:sp>
          <p:nvSpPr>
            <p:cNvPr id="893" name="Google Shape;893;p33"/>
            <p:cNvSpPr/>
            <p:nvPr/>
          </p:nvSpPr>
          <p:spPr>
            <a:xfrm>
              <a:off x="6473825" y="1512888"/>
              <a:ext cx="1535113" cy="1535113"/>
            </a:xfrm>
            <a:custGeom>
              <a:rect b="b" l="l" r="r" t="t"/>
              <a:pathLst>
                <a:path extrusionOk="0" h="407" w="407">
                  <a:moveTo>
                    <a:pt x="396" y="197"/>
                  </a:moveTo>
                  <a:cubicBezTo>
                    <a:pt x="210" y="11"/>
                    <a:pt x="210" y="11"/>
                    <a:pt x="210" y="11"/>
                  </a:cubicBezTo>
                  <a:cubicBezTo>
                    <a:pt x="199" y="0"/>
                    <a:pt x="181" y="0"/>
                    <a:pt x="170" y="11"/>
                  </a:cubicBezTo>
                  <a:cubicBezTo>
                    <a:pt x="11" y="170"/>
                    <a:pt x="11" y="170"/>
                    <a:pt x="11" y="170"/>
                  </a:cubicBezTo>
                  <a:cubicBezTo>
                    <a:pt x="0" y="181"/>
                    <a:pt x="0" y="199"/>
                    <a:pt x="11" y="210"/>
                  </a:cubicBezTo>
                  <a:cubicBezTo>
                    <a:pt x="197" y="396"/>
                    <a:pt x="197" y="396"/>
                    <a:pt x="197" y="396"/>
                  </a:cubicBezTo>
                  <a:cubicBezTo>
                    <a:pt x="208" y="407"/>
                    <a:pt x="226" y="407"/>
                    <a:pt x="237" y="396"/>
                  </a:cubicBezTo>
                  <a:cubicBezTo>
                    <a:pt x="396" y="237"/>
                    <a:pt x="396" y="237"/>
                    <a:pt x="396" y="237"/>
                  </a:cubicBezTo>
                  <a:cubicBezTo>
                    <a:pt x="407" y="226"/>
                    <a:pt x="407" y="208"/>
                    <a:pt x="396" y="19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894" name="Google Shape;894;p33"/>
            <p:cNvSpPr/>
            <p:nvPr/>
          </p:nvSpPr>
          <p:spPr>
            <a:xfrm>
              <a:off x="6170613" y="1617663"/>
              <a:ext cx="1736725" cy="1731963"/>
            </a:xfrm>
            <a:custGeom>
              <a:rect b="b" l="l" r="r" t="t"/>
              <a:pathLst>
                <a:path extrusionOk="0" h="459" w="460">
                  <a:moveTo>
                    <a:pt x="434" y="390"/>
                  </a:moveTo>
                  <a:cubicBezTo>
                    <a:pt x="69" y="25"/>
                    <a:pt x="69" y="25"/>
                    <a:pt x="69" y="25"/>
                  </a:cubicBezTo>
                  <a:cubicBezTo>
                    <a:pt x="44" y="0"/>
                    <a:pt x="0" y="18"/>
                    <a:pt x="0" y="54"/>
                  </a:cubicBezTo>
                  <a:cubicBezTo>
                    <a:pt x="0" y="419"/>
                    <a:pt x="0" y="419"/>
                    <a:pt x="0" y="419"/>
                  </a:cubicBezTo>
                  <a:cubicBezTo>
                    <a:pt x="0" y="441"/>
                    <a:pt x="18" y="459"/>
                    <a:pt x="40" y="459"/>
                  </a:cubicBezTo>
                  <a:cubicBezTo>
                    <a:pt x="406" y="459"/>
                    <a:pt x="406" y="459"/>
                    <a:pt x="406" y="459"/>
                  </a:cubicBezTo>
                  <a:cubicBezTo>
                    <a:pt x="442" y="459"/>
                    <a:pt x="460" y="416"/>
                    <a:pt x="434" y="39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grpSp>
      <p:sp>
        <p:nvSpPr>
          <p:cNvPr id="895" name="Google Shape;895;p33"/>
          <p:cNvSpPr/>
          <p:nvPr/>
        </p:nvSpPr>
        <p:spPr>
          <a:xfrm>
            <a:off x="5488755" y="4007275"/>
            <a:ext cx="6121133" cy="1439022"/>
          </a:xfrm>
          <a:prstGeom prst="roundRect">
            <a:avLst>
              <a:gd fmla="val 13090" name="adj"/>
            </a:avLst>
          </a:prstGeom>
          <a:solidFill>
            <a:schemeClr val="accent1"/>
          </a:solidFill>
          <a:ln>
            <a:noFill/>
          </a:ln>
          <a:effectLst>
            <a:outerShdw blurRad="381000" rotWithShape="0" algn="ctr" dir="5400000" dist="127000">
              <a:srgbClr val="000000">
                <a:alpha val="29411"/>
              </a:srgbClr>
            </a:outerShdw>
          </a:effectLst>
        </p:spPr>
        <p:txBody>
          <a:bodyPr anchorCtr="0" anchor="ctr" bIns="0" lIns="288000" spcFirstLastPara="1" rIns="288000" wrap="square" tIns="0">
            <a:noAutofit/>
          </a:bodyPr>
          <a:lstStyle/>
          <a:p>
            <a:pPr indent="0" lvl="0" marL="0" marR="0" rtl="0" algn="l">
              <a:lnSpc>
                <a:spcPct val="120000"/>
              </a:lnSpc>
              <a:spcBef>
                <a:spcPts val="0"/>
              </a:spcBef>
              <a:spcAft>
                <a:spcPts val="0"/>
              </a:spcAft>
              <a:buClr>
                <a:srgbClr val="000000"/>
              </a:buClr>
              <a:buSzPts val="1600"/>
              <a:buFont typeface="Arial"/>
              <a:buNone/>
            </a:pPr>
            <a:r>
              <a:rPr b="0" i="0" lang="es-ES" sz="1600" u="none" cap="none" strike="noStrike">
                <a:solidFill>
                  <a:schemeClr val="lt1"/>
                </a:solidFill>
                <a:latin typeface="Poppins"/>
                <a:ea typeface="Poppins"/>
                <a:cs typeface="Poppins"/>
                <a:sym typeface="Poppins"/>
              </a:rPr>
              <a:t>Por último, para concatenar un texto con un valor numérico usaremos la función str( ) y dentro de los paréntesis ingresaremos la variable o valor numérico.</a:t>
            </a:r>
            <a:endParaRPr b="0" i="0" sz="1400" u="none" cap="none" strike="noStrike">
              <a:solidFill>
                <a:srgbClr val="000000"/>
              </a:solidFill>
              <a:latin typeface="Arial"/>
              <a:ea typeface="Arial"/>
              <a:cs typeface="Arial"/>
              <a:sym typeface="Arial"/>
            </a:endParaRPr>
          </a:p>
        </p:txBody>
      </p:sp>
      <p:cxnSp>
        <p:nvCxnSpPr>
          <p:cNvPr id="896" name="Google Shape;896;p33"/>
          <p:cNvCxnSpPr/>
          <p:nvPr/>
        </p:nvCxnSpPr>
        <p:spPr>
          <a:xfrm flipH="1">
            <a:off x="7390410" y="5375564"/>
            <a:ext cx="1381496" cy="387927"/>
          </a:xfrm>
          <a:prstGeom prst="straightConnector1">
            <a:avLst/>
          </a:prstGeom>
          <a:noFill/>
          <a:ln cap="flat" cmpd="sng" w="76200">
            <a:solidFill>
              <a:schemeClr val="accent2"/>
            </a:solidFill>
            <a:prstDash val="solid"/>
            <a:miter lim="800000"/>
            <a:headEnd len="sm" w="sm" type="none"/>
            <a:tailEnd len="med" w="med" type="triangle"/>
          </a:ln>
        </p:spPr>
      </p:cxn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400"/>
                                  </p:stCondLst>
                                  <p:childTnLst>
                                    <p:set>
                                      <p:cBhvr>
                                        <p:cTn dur="1" fill="hold">
                                          <p:stCondLst>
                                            <p:cond delay="0"/>
                                          </p:stCondLst>
                                        </p:cTn>
                                        <p:tgtEl>
                                          <p:spTgt spid="892"/>
                                        </p:tgtEl>
                                        <p:attrNameLst>
                                          <p:attrName>style.visibility</p:attrName>
                                        </p:attrNameLst>
                                      </p:cBhvr>
                                      <p:to>
                                        <p:strVal val="visible"/>
                                      </p:to>
                                    </p:set>
                                    <p:anim calcmode="lin" valueType="num">
                                      <p:cBhvr additive="base">
                                        <p:cTn dur="750"/>
                                        <p:tgtEl>
                                          <p:spTgt spid="8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400"/>
                                  </p:stCondLst>
                                  <p:childTnLst>
                                    <p:set>
                                      <p:cBhvr>
                                        <p:cTn dur="1" fill="hold">
                                          <p:stCondLst>
                                            <p:cond delay="0"/>
                                          </p:stCondLst>
                                        </p:cTn>
                                        <p:tgtEl>
                                          <p:spTgt spid="891"/>
                                        </p:tgtEl>
                                        <p:attrNameLst>
                                          <p:attrName>style.visibility</p:attrName>
                                        </p:attrNameLst>
                                      </p:cBhvr>
                                      <p:to>
                                        <p:strVal val="visible"/>
                                      </p:to>
                                    </p:set>
                                    <p:anim calcmode="lin" valueType="num">
                                      <p:cBhvr additive="base">
                                        <p:cTn dur="750"/>
                                        <p:tgtEl>
                                          <p:spTgt spid="89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95"/>
                                        </p:tgtEl>
                                        <p:attrNameLst>
                                          <p:attrName>style.visibility</p:attrName>
                                        </p:attrNameLst>
                                      </p:cBhvr>
                                      <p:to>
                                        <p:strVal val="visible"/>
                                      </p:to>
                                    </p:set>
                                    <p:anim calcmode="lin" valueType="num">
                                      <p:cBhvr additive="base">
                                        <p:cTn dur="500"/>
                                        <p:tgtEl>
                                          <p:spTgt spid="8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96"/>
                                        </p:tgtEl>
                                        <p:attrNameLst>
                                          <p:attrName>style.visibility</p:attrName>
                                        </p:attrNameLst>
                                      </p:cBhvr>
                                      <p:to>
                                        <p:strVal val="visible"/>
                                      </p:to>
                                    </p:set>
                                    <p:anim calcmode="lin" valueType="num">
                                      <p:cBhvr additive="base">
                                        <p:cTn dur="500"/>
                                        <p:tgtEl>
                                          <p:spTgt spid="89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34"/>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f-strings</a:t>
            </a:r>
            <a:endParaRPr/>
          </a:p>
        </p:txBody>
      </p:sp>
      <p:sp>
        <p:nvSpPr>
          <p:cNvPr id="902" name="Google Shape;902;p34"/>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903" name="Google Shape;903;p34"/>
          <p:cNvSpPr/>
          <p:nvPr/>
        </p:nvSpPr>
        <p:spPr>
          <a:xfrm>
            <a:off x="1104900" y="1901822"/>
            <a:ext cx="9757064" cy="4340224"/>
          </a:xfrm>
          <a:prstGeom prst="roundRect">
            <a:avLst>
              <a:gd fmla="val 8188" name="adj"/>
            </a:avLst>
          </a:prstGeom>
          <a:solidFill>
            <a:srgbClr val="FFFFFF"/>
          </a:solidFill>
          <a:ln>
            <a:noFill/>
          </a:ln>
        </p:spPr>
        <p:txBody>
          <a:bodyPr anchorCtr="0" anchor="ctr" bIns="0" lIns="216000" spcFirstLastPara="1" rIns="720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Hay una manera más sencilla de concatenar variables. Basta con colocar una </a:t>
            </a:r>
            <a:r>
              <a:rPr b="1" i="0" lang="es-ES" sz="2000" u="none" cap="none" strike="noStrike">
                <a:solidFill>
                  <a:schemeClr val="dk1"/>
                </a:solidFill>
                <a:latin typeface="Poppins"/>
                <a:ea typeface="Poppins"/>
                <a:cs typeface="Poppins"/>
                <a:sym typeface="Poppins"/>
              </a:rPr>
              <a:t>f</a:t>
            </a:r>
            <a:r>
              <a:rPr b="0" i="0" lang="es-ES" sz="2000" u="none" cap="none" strike="noStrike">
                <a:solidFill>
                  <a:schemeClr val="dk1"/>
                </a:solidFill>
                <a:latin typeface="Poppins"/>
                <a:ea typeface="Poppins"/>
                <a:cs typeface="Poppins"/>
                <a:sym typeface="Poppins"/>
              </a:rPr>
              <a:t> al comienzo del string que queremos generar y dentro del texto colocaremos las variables encerradas entre llaves.</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2000"/>
              <a:buFont typeface="Arial"/>
              <a:buNone/>
            </a:pPr>
            <a:r>
              <a:t/>
            </a:r>
            <a:endParaRPr b="0" i="0" sz="20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7A3E9D"/>
                </a:solidFill>
                <a:latin typeface="Consolas"/>
                <a:ea typeface="Consolas"/>
                <a:cs typeface="Consolas"/>
                <a:sym typeface="Consolas"/>
              </a:rPr>
              <a:t>perigeo</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356_410</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7A3E9D"/>
                </a:solidFill>
                <a:latin typeface="Consolas"/>
                <a:ea typeface="Consolas"/>
                <a:cs typeface="Consolas"/>
                <a:sym typeface="Consolas"/>
              </a:rPr>
              <a:t>apogeo</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406_700</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7A3E9D"/>
                </a:solidFill>
                <a:latin typeface="Consolas"/>
                <a:ea typeface="Consolas"/>
                <a:cs typeface="Consolas"/>
                <a:sym typeface="Consolas"/>
              </a:rPr>
              <a:t>promedio</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384_400</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br>
              <a:rPr b="0" i="0" lang="es-ES" sz="2000" u="none" cap="none" strike="noStrike">
                <a:solidFill>
                  <a:srgbClr val="333333"/>
                </a:solidFill>
                <a:latin typeface="Consolas"/>
                <a:ea typeface="Consolas"/>
                <a:cs typeface="Consolas"/>
                <a:sym typeface="Consolas"/>
              </a:rPr>
            </a:br>
            <a:r>
              <a:rPr b="1" i="0" lang="es-ES" sz="2000" u="none" cap="none" strike="noStrike">
                <a:solidFill>
                  <a:srgbClr val="AA3731"/>
                </a:solidFill>
                <a:latin typeface="Consolas"/>
                <a:ea typeface="Consolas"/>
                <a:cs typeface="Consolas"/>
                <a:sym typeface="Consolas"/>
              </a:rPr>
              <a:t>print</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7A3E9D"/>
                </a:solidFill>
                <a:latin typeface="Consolas"/>
                <a:ea typeface="Consolas"/>
                <a:cs typeface="Consolas"/>
                <a:sym typeface="Consolas"/>
              </a:rPr>
              <a:t>f</a:t>
            </a:r>
            <a:r>
              <a:rPr b="0" i="0" lang="es-ES" sz="2000" u="none" cap="none" strike="noStrike">
                <a:solidFill>
                  <a:srgbClr val="448C27"/>
                </a:solidFill>
                <a:latin typeface="Consolas"/>
                <a:ea typeface="Consolas"/>
                <a:cs typeface="Consolas"/>
                <a:sym typeface="Consolas"/>
              </a:rPr>
              <a:t>'La Luna está en promedio a </a:t>
            </a:r>
            <a:r>
              <a:rPr b="0" i="0" lang="es-ES" sz="2000" u="none" cap="none" strike="noStrike">
                <a:solidFill>
                  <a:srgbClr val="9C5D27"/>
                </a:solidFill>
                <a:latin typeface="Consolas"/>
                <a:ea typeface="Consolas"/>
                <a:cs typeface="Consolas"/>
                <a:sym typeface="Consolas"/>
              </a:rPr>
              <a:t>{</a:t>
            </a:r>
            <a:r>
              <a:rPr b="0" i="0" lang="es-ES" sz="2000" u="none" cap="none" strike="noStrike">
                <a:solidFill>
                  <a:srgbClr val="7A3E9D"/>
                </a:solidFill>
                <a:latin typeface="Consolas"/>
                <a:ea typeface="Consolas"/>
                <a:cs typeface="Consolas"/>
                <a:sym typeface="Consolas"/>
              </a:rPr>
              <a:t>promedio</a:t>
            </a:r>
            <a:r>
              <a:rPr b="0" i="0" lang="es-ES" sz="2000" u="none" cap="none" strike="noStrike">
                <a:solidFill>
                  <a:srgbClr val="9C5D27"/>
                </a:solidFill>
                <a:latin typeface="Consolas"/>
                <a:ea typeface="Consolas"/>
                <a:cs typeface="Consolas"/>
                <a:sym typeface="Consolas"/>
              </a:rPr>
              <a:t>}</a:t>
            </a:r>
            <a:r>
              <a:rPr b="0" i="0" lang="es-ES" sz="2000" u="none" cap="none" strike="noStrike">
                <a:solidFill>
                  <a:srgbClr val="448C27"/>
                </a:solidFill>
                <a:latin typeface="Consolas"/>
                <a:ea typeface="Consolas"/>
                <a:cs typeface="Consolas"/>
                <a:sym typeface="Consolas"/>
              </a:rPr>
              <a:t> km de la Tierra.'</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AA3731"/>
                </a:solidFill>
                <a:latin typeface="Consolas"/>
                <a:ea typeface="Consolas"/>
                <a:cs typeface="Consolas"/>
                <a:sym typeface="Consolas"/>
              </a:rPr>
              <a:t>print</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7A3E9D"/>
                </a:solidFill>
                <a:latin typeface="Consolas"/>
                <a:ea typeface="Consolas"/>
                <a:cs typeface="Consolas"/>
                <a:sym typeface="Consolas"/>
              </a:rPr>
              <a:t>f</a:t>
            </a:r>
            <a:r>
              <a:rPr b="0" i="0" lang="es-ES" sz="2000" u="none" cap="none" strike="noStrike">
                <a:solidFill>
                  <a:srgbClr val="448C27"/>
                </a:solidFill>
                <a:latin typeface="Consolas"/>
                <a:ea typeface="Consolas"/>
                <a:cs typeface="Consolas"/>
                <a:sym typeface="Consolas"/>
              </a:rPr>
              <a:t>'En su perigeo está a </a:t>
            </a:r>
            <a:r>
              <a:rPr b="0" i="0" lang="es-ES" sz="2000" u="none" cap="none" strike="noStrike">
                <a:solidFill>
                  <a:srgbClr val="9C5D27"/>
                </a:solidFill>
                <a:latin typeface="Consolas"/>
                <a:ea typeface="Consolas"/>
                <a:cs typeface="Consolas"/>
                <a:sym typeface="Consolas"/>
              </a:rPr>
              <a:t>{</a:t>
            </a:r>
            <a:r>
              <a:rPr b="0" i="0" lang="es-ES" sz="2000" u="none" cap="none" strike="noStrike">
                <a:solidFill>
                  <a:srgbClr val="7A3E9D"/>
                </a:solidFill>
                <a:latin typeface="Consolas"/>
                <a:ea typeface="Consolas"/>
                <a:cs typeface="Consolas"/>
                <a:sym typeface="Consolas"/>
              </a:rPr>
              <a:t>perigeo</a:t>
            </a:r>
            <a:r>
              <a:rPr b="0" i="0" lang="es-ES" sz="2000" u="none" cap="none" strike="noStrike">
                <a:solidFill>
                  <a:srgbClr val="9C5D27"/>
                </a:solidFill>
                <a:latin typeface="Consolas"/>
                <a:ea typeface="Consolas"/>
                <a:cs typeface="Consolas"/>
                <a:sym typeface="Consolas"/>
              </a:rPr>
              <a:t>}</a:t>
            </a:r>
            <a:r>
              <a:rPr b="0" i="0" lang="es-ES" sz="2000" u="none" cap="none" strike="noStrike">
                <a:solidFill>
                  <a:srgbClr val="448C27"/>
                </a:solidFill>
                <a:latin typeface="Consolas"/>
                <a:ea typeface="Consolas"/>
                <a:cs typeface="Consolas"/>
                <a:sym typeface="Consolas"/>
              </a:rPr>
              <a:t> km.'</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AA3731"/>
                </a:solidFill>
                <a:latin typeface="Consolas"/>
                <a:ea typeface="Consolas"/>
                <a:cs typeface="Consolas"/>
                <a:sym typeface="Consolas"/>
              </a:rPr>
              <a:t>print</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7A3E9D"/>
                </a:solidFill>
                <a:latin typeface="Consolas"/>
                <a:ea typeface="Consolas"/>
                <a:cs typeface="Consolas"/>
                <a:sym typeface="Consolas"/>
              </a:rPr>
              <a:t>f</a:t>
            </a:r>
            <a:r>
              <a:rPr b="0" i="0" lang="es-ES" sz="2000" u="none" cap="none" strike="noStrike">
                <a:solidFill>
                  <a:srgbClr val="448C27"/>
                </a:solidFill>
                <a:latin typeface="Consolas"/>
                <a:ea typeface="Consolas"/>
                <a:cs typeface="Consolas"/>
                <a:sym typeface="Consolas"/>
              </a:rPr>
              <a:t>'En su apogeo está a </a:t>
            </a:r>
            <a:r>
              <a:rPr b="0" i="0" lang="es-ES" sz="2000" u="none" cap="none" strike="noStrike">
                <a:solidFill>
                  <a:srgbClr val="9C5D27"/>
                </a:solidFill>
                <a:latin typeface="Consolas"/>
                <a:ea typeface="Consolas"/>
                <a:cs typeface="Consolas"/>
                <a:sym typeface="Consolas"/>
              </a:rPr>
              <a:t>{</a:t>
            </a:r>
            <a:r>
              <a:rPr b="0" i="0" lang="es-ES" sz="2000" u="none" cap="none" strike="noStrike">
                <a:solidFill>
                  <a:srgbClr val="7A3E9D"/>
                </a:solidFill>
                <a:latin typeface="Consolas"/>
                <a:ea typeface="Consolas"/>
                <a:cs typeface="Consolas"/>
                <a:sym typeface="Consolas"/>
              </a:rPr>
              <a:t>apogeo</a:t>
            </a:r>
            <a:r>
              <a:rPr b="0" i="0" lang="es-ES" sz="2000" u="none" cap="none" strike="noStrike">
                <a:solidFill>
                  <a:srgbClr val="9C5D27"/>
                </a:solidFill>
                <a:latin typeface="Consolas"/>
                <a:ea typeface="Consolas"/>
                <a:cs typeface="Consolas"/>
                <a:sym typeface="Consolas"/>
              </a:rPr>
              <a:t>}</a:t>
            </a:r>
            <a:r>
              <a:rPr b="0" i="0" lang="es-ES" sz="2000" u="none" cap="none" strike="noStrike">
                <a:solidFill>
                  <a:srgbClr val="448C27"/>
                </a:solidFill>
                <a:latin typeface="Consolas"/>
                <a:ea typeface="Consolas"/>
                <a:cs typeface="Consolas"/>
                <a:sym typeface="Consolas"/>
              </a:rPr>
              <a:t> km.'</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p:txBody>
      </p:sp>
      <p:sp>
        <p:nvSpPr>
          <p:cNvPr id="904" name="Google Shape;904;p34"/>
          <p:cNvSpPr/>
          <p:nvPr/>
        </p:nvSpPr>
        <p:spPr>
          <a:xfrm>
            <a:off x="5474524" y="503712"/>
            <a:ext cx="6079671" cy="1096488"/>
          </a:xfrm>
          <a:prstGeom prst="roundRect">
            <a:avLst>
              <a:gd fmla="val 8495" name="adj"/>
            </a:avLst>
          </a:prstGeom>
          <a:solidFill>
            <a:srgbClr val="FFFFFF"/>
          </a:solidFill>
          <a:ln>
            <a:noFill/>
          </a:ln>
        </p:spPr>
        <p:txBody>
          <a:bodyPr anchorCtr="0" anchor="ctr" bIns="0" lIns="216000" spcFirstLastPara="1" rIns="21600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rgbClr val="333333"/>
                </a:solidFill>
                <a:latin typeface="Consolas"/>
                <a:ea typeface="Consolas"/>
                <a:cs typeface="Consolas"/>
                <a:sym typeface="Consolas"/>
              </a:rPr>
              <a:t>La Luna está en </a:t>
            </a:r>
            <a:r>
              <a:rPr b="0" i="0" lang="es-ES" sz="1600" u="none" cap="none" strike="noStrike">
                <a:solidFill>
                  <a:srgbClr val="7A3E9D"/>
                </a:solidFill>
                <a:latin typeface="Consolas"/>
                <a:ea typeface="Consolas"/>
                <a:cs typeface="Consolas"/>
                <a:sym typeface="Consolas"/>
              </a:rPr>
              <a:t>promedio</a:t>
            </a:r>
            <a:r>
              <a:rPr b="0" i="0" lang="es-ES" sz="1600" u="none" cap="none" strike="noStrike">
                <a:solidFill>
                  <a:srgbClr val="333333"/>
                </a:solidFill>
                <a:latin typeface="Consolas"/>
                <a:ea typeface="Consolas"/>
                <a:cs typeface="Consolas"/>
                <a:sym typeface="Consolas"/>
              </a:rPr>
              <a:t> a </a:t>
            </a:r>
            <a:r>
              <a:rPr b="0" i="0" lang="es-ES" sz="1600" u="none" cap="none" strike="noStrike">
                <a:solidFill>
                  <a:srgbClr val="9C5D27"/>
                </a:solidFill>
                <a:latin typeface="Consolas"/>
                <a:ea typeface="Consolas"/>
                <a:cs typeface="Consolas"/>
                <a:sym typeface="Consolas"/>
              </a:rPr>
              <a:t>384400</a:t>
            </a:r>
            <a:r>
              <a:rPr b="0" i="0" lang="es-ES" sz="1600" u="none" cap="none" strike="noStrike">
                <a:solidFill>
                  <a:srgbClr val="333333"/>
                </a:solidFill>
                <a:latin typeface="Consolas"/>
                <a:ea typeface="Consolas"/>
                <a:cs typeface="Consolas"/>
                <a:sym typeface="Consolas"/>
              </a:rPr>
              <a:t> km de la Tierra</a:t>
            </a:r>
            <a:r>
              <a:rPr b="0" i="0" lang="es-ES" sz="1600" u="none" cap="none" strike="noStrike">
                <a:solidFill>
                  <a:srgbClr val="777777"/>
                </a:solidFill>
                <a:latin typeface="Consolas"/>
                <a:ea typeface="Consolas"/>
                <a:cs typeface="Consolas"/>
                <a:sym typeface="Consolas"/>
              </a:rPr>
              <a:t>.</a:t>
            </a:r>
            <a:endParaRPr b="0" i="0" sz="16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rgbClr val="333333"/>
                </a:solidFill>
                <a:latin typeface="Consolas"/>
                <a:ea typeface="Consolas"/>
                <a:cs typeface="Consolas"/>
                <a:sym typeface="Consolas"/>
              </a:rPr>
              <a:t>En su </a:t>
            </a:r>
            <a:r>
              <a:rPr b="0" i="0" lang="es-ES" sz="1600" u="none" cap="none" strike="noStrike">
                <a:solidFill>
                  <a:srgbClr val="7A3E9D"/>
                </a:solidFill>
                <a:latin typeface="Consolas"/>
                <a:ea typeface="Consolas"/>
                <a:cs typeface="Consolas"/>
                <a:sym typeface="Consolas"/>
              </a:rPr>
              <a:t>perigeo</a:t>
            </a:r>
            <a:r>
              <a:rPr b="0" i="0" lang="es-ES" sz="1600" u="none" cap="none" strike="noStrike">
                <a:solidFill>
                  <a:srgbClr val="333333"/>
                </a:solidFill>
                <a:latin typeface="Consolas"/>
                <a:ea typeface="Consolas"/>
                <a:cs typeface="Consolas"/>
                <a:sym typeface="Consolas"/>
              </a:rPr>
              <a:t> está a </a:t>
            </a:r>
            <a:r>
              <a:rPr b="0" i="0" lang="es-ES" sz="1600" u="none" cap="none" strike="noStrike">
                <a:solidFill>
                  <a:srgbClr val="9C5D27"/>
                </a:solidFill>
                <a:latin typeface="Consolas"/>
                <a:ea typeface="Consolas"/>
                <a:cs typeface="Consolas"/>
                <a:sym typeface="Consolas"/>
              </a:rPr>
              <a:t>356410</a:t>
            </a:r>
            <a:r>
              <a:rPr b="0" i="0" lang="es-ES" sz="1600" u="none" cap="none" strike="noStrike">
                <a:solidFill>
                  <a:srgbClr val="333333"/>
                </a:solidFill>
                <a:latin typeface="Consolas"/>
                <a:ea typeface="Consolas"/>
                <a:cs typeface="Consolas"/>
                <a:sym typeface="Consolas"/>
              </a:rPr>
              <a:t> km</a:t>
            </a:r>
            <a:r>
              <a:rPr b="0" i="0" lang="es-ES" sz="1600" u="none" cap="none" strike="noStrike">
                <a:solidFill>
                  <a:srgbClr val="777777"/>
                </a:solidFill>
                <a:latin typeface="Consolas"/>
                <a:ea typeface="Consolas"/>
                <a:cs typeface="Consolas"/>
                <a:sym typeface="Consolas"/>
              </a:rPr>
              <a:t>.</a:t>
            </a:r>
            <a:endParaRPr b="0" i="0" sz="16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rgbClr val="333333"/>
                </a:solidFill>
                <a:latin typeface="Consolas"/>
                <a:ea typeface="Consolas"/>
                <a:cs typeface="Consolas"/>
                <a:sym typeface="Consolas"/>
              </a:rPr>
              <a:t>En su </a:t>
            </a:r>
            <a:r>
              <a:rPr b="0" i="0" lang="es-ES" sz="1600" u="none" cap="none" strike="noStrike">
                <a:solidFill>
                  <a:srgbClr val="7A3E9D"/>
                </a:solidFill>
                <a:latin typeface="Consolas"/>
                <a:ea typeface="Consolas"/>
                <a:cs typeface="Consolas"/>
                <a:sym typeface="Consolas"/>
              </a:rPr>
              <a:t>apogeo</a:t>
            </a:r>
            <a:r>
              <a:rPr b="0" i="0" lang="es-ES" sz="1600" u="none" cap="none" strike="noStrike">
                <a:solidFill>
                  <a:srgbClr val="333333"/>
                </a:solidFill>
                <a:latin typeface="Consolas"/>
                <a:ea typeface="Consolas"/>
                <a:cs typeface="Consolas"/>
                <a:sym typeface="Consolas"/>
              </a:rPr>
              <a:t> está a </a:t>
            </a:r>
            <a:r>
              <a:rPr b="0" i="0" lang="es-ES" sz="1600" u="none" cap="none" strike="noStrike">
                <a:solidFill>
                  <a:srgbClr val="9C5D27"/>
                </a:solidFill>
                <a:latin typeface="Consolas"/>
                <a:ea typeface="Consolas"/>
                <a:cs typeface="Consolas"/>
                <a:sym typeface="Consolas"/>
              </a:rPr>
              <a:t>406700</a:t>
            </a:r>
            <a:r>
              <a:rPr b="0" i="0" lang="es-ES" sz="1600" u="none" cap="none" strike="noStrike">
                <a:solidFill>
                  <a:srgbClr val="333333"/>
                </a:solidFill>
                <a:latin typeface="Consolas"/>
                <a:ea typeface="Consolas"/>
                <a:cs typeface="Consolas"/>
                <a:sym typeface="Consolas"/>
              </a:rPr>
              <a:t> km</a:t>
            </a:r>
            <a:r>
              <a:rPr b="0" i="0" lang="es-ES" sz="1600" u="none" cap="none" strike="noStrike">
                <a:solidFill>
                  <a:srgbClr val="777777"/>
                </a:solidFill>
                <a:latin typeface="Consolas"/>
                <a:ea typeface="Consolas"/>
                <a:cs typeface="Consolas"/>
                <a:sym typeface="Consolas"/>
              </a:rPr>
              <a:t>.</a:t>
            </a:r>
            <a:endParaRPr b="0" i="0" sz="1600" u="none" cap="none" strike="noStrike">
              <a:solidFill>
                <a:srgbClr val="333333"/>
              </a:solidFill>
              <a:latin typeface="Consolas"/>
              <a:ea typeface="Consolas"/>
              <a:cs typeface="Consolas"/>
              <a:sym typeface="Consolas"/>
            </a:endParaRPr>
          </a:p>
        </p:txBody>
      </p:sp>
      <p:sp>
        <p:nvSpPr>
          <p:cNvPr id="905" name="Google Shape;905;p34"/>
          <p:cNvSpPr/>
          <p:nvPr/>
        </p:nvSpPr>
        <p:spPr>
          <a:xfrm>
            <a:off x="5322501" y="3429000"/>
            <a:ext cx="2701261" cy="1439022"/>
          </a:xfrm>
          <a:prstGeom prst="roundRect">
            <a:avLst>
              <a:gd fmla="val 13090" name="adj"/>
            </a:avLst>
          </a:prstGeom>
          <a:solidFill>
            <a:schemeClr val="accent1"/>
          </a:solidFill>
          <a:ln>
            <a:noFill/>
          </a:ln>
          <a:effectLst>
            <a:outerShdw blurRad="381000" rotWithShape="0" algn="ctr" dir="5400000" dist="127000">
              <a:srgbClr val="000000">
                <a:alpha val="29411"/>
              </a:srgbClr>
            </a:outerShdw>
          </a:effectLst>
        </p:spPr>
        <p:txBody>
          <a:bodyPr anchorCtr="0" anchor="ctr" bIns="0" lIns="288000" spcFirstLastPara="1" rIns="288000" wrap="square" tIns="0">
            <a:noAutofit/>
          </a:bodyPr>
          <a:lstStyle/>
          <a:p>
            <a:pPr indent="0" lvl="0" marL="0" marR="0" rtl="0" algn="l">
              <a:lnSpc>
                <a:spcPct val="120000"/>
              </a:lnSpc>
              <a:spcBef>
                <a:spcPts val="0"/>
              </a:spcBef>
              <a:spcAft>
                <a:spcPts val="0"/>
              </a:spcAft>
              <a:buClr>
                <a:srgbClr val="000000"/>
              </a:buClr>
              <a:buSzPts val="1600"/>
              <a:buFont typeface="Arial"/>
              <a:buNone/>
            </a:pPr>
            <a:r>
              <a:rPr b="0" i="0" lang="es-ES" sz="1600" u="none" cap="none" strike="noStrike">
                <a:solidFill>
                  <a:schemeClr val="lt1"/>
                </a:solidFill>
                <a:latin typeface="Poppins"/>
                <a:ea typeface="Poppins"/>
                <a:cs typeface="Poppins"/>
                <a:sym typeface="Poppins"/>
              </a:rPr>
              <a:t>Puedes hacer más legible un número separando con _</a:t>
            </a:r>
            <a:endParaRPr b="0" i="0" sz="1400" u="none" cap="none" strike="noStrike">
              <a:solidFill>
                <a:srgbClr val="000000"/>
              </a:solidFill>
              <a:latin typeface="Arial"/>
              <a:ea typeface="Arial"/>
              <a:cs typeface="Arial"/>
              <a:sym typeface="Arial"/>
            </a:endParaRPr>
          </a:p>
        </p:txBody>
      </p:sp>
      <p:cxnSp>
        <p:nvCxnSpPr>
          <p:cNvPr id="906" name="Google Shape;906;p34"/>
          <p:cNvCxnSpPr/>
          <p:nvPr/>
        </p:nvCxnSpPr>
        <p:spPr>
          <a:xfrm flipH="1">
            <a:off x="3764478" y="4148511"/>
            <a:ext cx="1558023" cy="110772"/>
          </a:xfrm>
          <a:prstGeom prst="straightConnector1">
            <a:avLst/>
          </a:prstGeom>
          <a:noFill/>
          <a:ln cap="flat" cmpd="sng" w="76200">
            <a:solidFill>
              <a:schemeClr val="accent2"/>
            </a:solidFill>
            <a:prstDash val="solid"/>
            <a:miter lim="800000"/>
            <a:headEnd len="sm" w="sm" type="none"/>
            <a:tailEnd len="med" w="med" type="triangle"/>
          </a:ln>
        </p:spPr>
      </p:cxnSp>
      <p:sp>
        <p:nvSpPr>
          <p:cNvPr id="907" name="Google Shape;907;p34"/>
          <p:cNvSpPr/>
          <p:nvPr/>
        </p:nvSpPr>
        <p:spPr>
          <a:xfrm>
            <a:off x="2094015" y="4868022"/>
            <a:ext cx="482930" cy="1212144"/>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908" name="Google Shape;908;p34"/>
          <p:cNvSpPr/>
          <p:nvPr/>
        </p:nvSpPr>
        <p:spPr>
          <a:xfrm rot="5400000">
            <a:off x="6714291" y="4338796"/>
            <a:ext cx="581891" cy="1688705"/>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400"/>
                                  </p:stCondLst>
                                  <p:childTnLst>
                                    <p:set>
                                      <p:cBhvr>
                                        <p:cTn dur="1" fill="hold">
                                          <p:stCondLst>
                                            <p:cond delay="0"/>
                                          </p:stCondLst>
                                        </p:cTn>
                                        <p:tgtEl>
                                          <p:spTgt spid="904"/>
                                        </p:tgtEl>
                                        <p:attrNameLst>
                                          <p:attrName>style.visibility</p:attrName>
                                        </p:attrNameLst>
                                      </p:cBhvr>
                                      <p:to>
                                        <p:strVal val="visible"/>
                                      </p:to>
                                    </p:set>
                                    <p:anim calcmode="lin" valueType="num">
                                      <p:cBhvr additive="base">
                                        <p:cTn dur="750"/>
                                        <p:tgtEl>
                                          <p:spTgt spid="90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500"/>
                                        <p:tgtEl>
                                          <p:spTgt spid="906"/>
                                        </p:tgtEl>
                                      </p:cBhvr>
                                    </p:animEffect>
                                  </p:childTnLst>
                                </p:cTn>
                              </p:par>
                              <p:par>
                                <p:cTn fill="hold" nodeType="with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500"/>
                                        <p:tgtEl>
                                          <p:spTgt spid="9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35"/>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914" name="Google Shape;914;p35"/>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Condicionales</a:t>
            </a:r>
            <a:endParaRPr/>
          </a:p>
        </p:txBody>
      </p:sp>
      <p:grpSp>
        <p:nvGrpSpPr>
          <p:cNvPr id="915" name="Google Shape;915;p35"/>
          <p:cNvGrpSpPr/>
          <p:nvPr/>
        </p:nvGrpSpPr>
        <p:grpSpPr>
          <a:xfrm>
            <a:off x="6666622" y="1734512"/>
            <a:ext cx="5900836" cy="5229225"/>
            <a:chOff x="2755900" y="1600200"/>
            <a:chExt cx="5411788" cy="4795838"/>
          </a:xfrm>
        </p:grpSpPr>
        <p:sp>
          <p:nvSpPr>
            <p:cNvPr id="916" name="Google Shape;916;p35"/>
            <p:cNvSpPr/>
            <p:nvPr/>
          </p:nvSpPr>
          <p:spPr>
            <a:xfrm>
              <a:off x="5770563" y="5981700"/>
              <a:ext cx="755650" cy="3175"/>
            </a:xfrm>
            <a:prstGeom prst="rect">
              <a:avLst/>
            </a:prstGeom>
            <a:solidFill>
              <a:srgbClr val="EBEB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17" name="Google Shape;917;p35"/>
            <p:cNvSpPr/>
            <p:nvPr/>
          </p:nvSpPr>
          <p:spPr>
            <a:xfrm>
              <a:off x="5770563" y="5981700"/>
              <a:ext cx="755650" cy="31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18" name="Google Shape;918;p35"/>
            <p:cNvSpPr/>
            <p:nvPr/>
          </p:nvSpPr>
          <p:spPr>
            <a:xfrm>
              <a:off x="7156450" y="5964238"/>
              <a:ext cx="247650" cy="3175"/>
            </a:xfrm>
            <a:prstGeom prst="rect">
              <a:avLst/>
            </a:prstGeom>
            <a:solidFill>
              <a:srgbClr val="EBEB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19" name="Google Shape;919;p35"/>
            <p:cNvSpPr/>
            <p:nvPr/>
          </p:nvSpPr>
          <p:spPr>
            <a:xfrm>
              <a:off x="7156450" y="5964238"/>
              <a:ext cx="247650" cy="31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20" name="Google Shape;920;p35"/>
            <p:cNvSpPr/>
            <p:nvPr/>
          </p:nvSpPr>
          <p:spPr>
            <a:xfrm>
              <a:off x="3557588" y="5926138"/>
              <a:ext cx="555625" cy="3175"/>
            </a:xfrm>
            <a:prstGeom prst="rect">
              <a:avLst/>
            </a:prstGeom>
            <a:solidFill>
              <a:srgbClr val="EBEB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21" name="Google Shape;921;p35"/>
            <p:cNvSpPr/>
            <p:nvPr/>
          </p:nvSpPr>
          <p:spPr>
            <a:xfrm>
              <a:off x="3557588" y="5926138"/>
              <a:ext cx="555625" cy="31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22" name="Google Shape;922;p35"/>
            <p:cNvSpPr/>
            <p:nvPr/>
          </p:nvSpPr>
          <p:spPr>
            <a:xfrm>
              <a:off x="3286125" y="5926138"/>
              <a:ext cx="200025" cy="3175"/>
            </a:xfrm>
            <a:prstGeom prst="rect">
              <a:avLst/>
            </a:prstGeom>
            <a:solidFill>
              <a:srgbClr val="EBEB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23" name="Google Shape;923;p35"/>
            <p:cNvSpPr/>
            <p:nvPr/>
          </p:nvSpPr>
          <p:spPr>
            <a:xfrm>
              <a:off x="3956050" y="5976938"/>
              <a:ext cx="698500" cy="4763"/>
            </a:xfrm>
            <a:prstGeom prst="rect">
              <a:avLst/>
            </a:prstGeom>
            <a:solidFill>
              <a:srgbClr val="EBEB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24" name="Google Shape;924;p35"/>
            <p:cNvSpPr/>
            <p:nvPr/>
          </p:nvSpPr>
          <p:spPr>
            <a:xfrm>
              <a:off x="3956050" y="5976938"/>
              <a:ext cx="698500" cy="47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25" name="Google Shape;925;p35"/>
            <p:cNvSpPr/>
            <p:nvPr/>
          </p:nvSpPr>
          <p:spPr>
            <a:xfrm>
              <a:off x="2755900" y="1600200"/>
              <a:ext cx="2632075" cy="3640138"/>
            </a:xfrm>
            <a:custGeom>
              <a:rect b="b" l="l" r="r" t="t"/>
              <a:pathLst>
                <a:path extrusionOk="0" h="1131" w="818">
                  <a:moveTo>
                    <a:pt x="795" y="1131"/>
                  </a:moveTo>
                  <a:cubicBezTo>
                    <a:pt x="23" y="1131"/>
                    <a:pt x="23" y="1131"/>
                    <a:pt x="23" y="1131"/>
                  </a:cubicBezTo>
                  <a:cubicBezTo>
                    <a:pt x="10" y="1131"/>
                    <a:pt x="0" y="1121"/>
                    <a:pt x="0" y="1108"/>
                  </a:cubicBezTo>
                  <a:cubicBezTo>
                    <a:pt x="0" y="23"/>
                    <a:pt x="0" y="23"/>
                    <a:pt x="0" y="23"/>
                  </a:cubicBezTo>
                  <a:cubicBezTo>
                    <a:pt x="0" y="10"/>
                    <a:pt x="10" y="0"/>
                    <a:pt x="23" y="0"/>
                  </a:cubicBezTo>
                  <a:cubicBezTo>
                    <a:pt x="795" y="0"/>
                    <a:pt x="795" y="0"/>
                    <a:pt x="795" y="0"/>
                  </a:cubicBezTo>
                  <a:cubicBezTo>
                    <a:pt x="808" y="0"/>
                    <a:pt x="818" y="10"/>
                    <a:pt x="818" y="23"/>
                  </a:cubicBezTo>
                  <a:cubicBezTo>
                    <a:pt x="818" y="1108"/>
                    <a:pt x="818" y="1108"/>
                    <a:pt x="818" y="1108"/>
                  </a:cubicBezTo>
                  <a:cubicBezTo>
                    <a:pt x="818" y="1121"/>
                    <a:pt x="808" y="1131"/>
                    <a:pt x="795" y="1131"/>
                  </a:cubicBezTo>
                  <a:close/>
                  <a:moveTo>
                    <a:pt x="23" y="1"/>
                  </a:moveTo>
                  <a:cubicBezTo>
                    <a:pt x="11" y="1"/>
                    <a:pt x="1" y="11"/>
                    <a:pt x="1" y="23"/>
                  </a:cubicBezTo>
                  <a:cubicBezTo>
                    <a:pt x="1" y="1108"/>
                    <a:pt x="1" y="1108"/>
                    <a:pt x="1" y="1108"/>
                  </a:cubicBezTo>
                  <a:cubicBezTo>
                    <a:pt x="1" y="1120"/>
                    <a:pt x="11" y="1130"/>
                    <a:pt x="23" y="1130"/>
                  </a:cubicBezTo>
                  <a:cubicBezTo>
                    <a:pt x="795" y="1130"/>
                    <a:pt x="795" y="1130"/>
                    <a:pt x="795" y="1130"/>
                  </a:cubicBezTo>
                  <a:cubicBezTo>
                    <a:pt x="807" y="1130"/>
                    <a:pt x="817" y="1120"/>
                    <a:pt x="817" y="1108"/>
                  </a:cubicBezTo>
                  <a:cubicBezTo>
                    <a:pt x="817" y="23"/>
                    <a:pt x="817" y="23"/>
                    <a:pt x="817" y="23"/>
                  </a:cubicBezTo>
                  <a:cubicBezTo>
                    <a:pt x="817" y="11"/>
                    <a:pt x="807" y="1"/>
                    <a:pt x="795" y="1"/>
                  </a:cubicBezTo>
                  <a:lnTo>
                    <a:pt x="23" y="1"/>
                  </a:lnTo>
                  <a:close/>
                </a:path>
              </a:pathLst>
            </a:custGeom>
            <a:solidFill>
              <a:srgbClr val="EBEB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26" name="Google Shape;926;p35"/>
            <p:cNvSpPr/>
            <p:nvPr/>
          </p:nvSpPr>
          <p:spPr>
            <a:xfrm>
              <a:off x="2868613" y="2708275"/>
              <a:ext cx="5299075" cy="3108325"/>
            </a:xfrm>
            <a:custGeom>
              <a:rect b="b" l="l" r="r" t="t"/>
              <a:pathLst>
                <a:path extrusionOk="0" h="966" w="1647">
                  <a:moveTo>
                    <a:pt x="1303" y="547"/>
                  </a:moveTo>
                  <a:cubicBezTo>
                    <a:pt x="1201" y="414"/>
                    <a:pt x="1153" y="284"/>
                    <a:pt x="1029" y="476"/>
                  </a:cubicBezTo>
                  <a:cubicBezTo>
                    <a:pt x="973" y="417"/>
                    <a:pt x="924" y="357"/>
                    <a:pt x="888" y="302"/>
                  </a:cubicBezTo>
                  <a:cubicBezTo>
                    <a:pt x="694" y="0"/>
                    <a:pt x="499" y="186"/>
                    <a:pt x="341" y="391"/>
                  </a:cubicBezTo>
                  <a:cubicBezTo>
                    <a:pt x="183" y="596"/>
                    <a:pt x="0" y="966"/>
                    <a:pt x="0" y="966"/>
                  </a:cubicBezTo>
                  <a:cubicBezTo>
                    <a:pt x="599" y="966"/>
                    <a:pt x="599" y="966"/>
                    <a:pt x="599" y="966"/>
                  </a:cubicBezTo>
                  <a:cubicBezTo>
                    <a:pt x="1610" y="966"/>
                    <a:pt x="1610" y="966"/>
                    <a:pt x="1610" y="966"/>
                  </a:cubicBezTo>
                  <a:cubicBezTo>
                    <a:pt x="1647" y="966"/>
                    <a:pt x="1647" y="966"/>
                    <a:pt x="1647" y="966"/>
                  </a:cubicBezTo>
                  <a:cubicBezTo>
                    <a:pt x="1647" y="966"/>
                    <a:pt x="1406" y="681"/>
                    <a:pt x="1303" y="547"/>
                  </a:cubicBezTo>
                </a:path>
              </a:pathLst>
            </a:custGeom>
            <a:solidFill>
              <a:srgbClr val="F5F5F5">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27" name="Google Shape;927;p35"/>
            <p:cNvSpPr/>
            <p:nvPr/>
          </p:nvSpPr>
          <p:spPr>
            <a:xfrm>
              <a:off x="4764088" y="4178300"/>
              <a:ext cx="1736725" cy="1638300"/>
            </a:xfrm>
            <a:custGeom>
              <a:rect b="b" l="l" r="r" t="t"/>
              <a:pathLst>
                <a:path extrusionOk="0" h="509" w="540">
                  <a:moveTo>
                    <a:pt x="363" y="197"/>
                  </a:moveTo>
                  <a:cubicBezTo>
                    <a:pt x="310" y="97"/>
                    <a:pt x="286" y="0"/>
                    <a:pt x="221" y="146"/>
                  </a:cubicBezTo>
                  <a:cubicBezTo>
                    <a:pt x="159" y="285"/>
                    <a:pt x="0" y="509"/>
                    <a:pt x="0" y="509"/>
                  </a:cubicBezTo>
                  <a:cubicBezTo>
                    <a:pt x="540" y="509"/>
                    <a:pt x="540" y="509"/>
                    <a:pt x="540" y="509"/>
                  </a:cubicBezTo>
                  <a:cubicBezTo>
                    <a:pt x="540" y="509"/>
                    <a:pt x="416" y="296"/>
                    <a:pt x="363" y="197"/>
                  </a:cubicBezTo>
                </a:path>
              </a:pathLst>
            </a:custGeom>
            <a:solidFill>
              <a:srgbClr val="F0F0F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28" name="Google Shape;928;p35"/>
            <p:cNvSpPr/>
            <p:nvPr/>
          </p:nvSpPr>
          <p:spPr>
            <a:xfrm>
              <a:off x="2981325" y="1893888"/>
              <a:ext cx="1325563" cy="207963"/>
            </a:xfrm>
            <a:custGeom>
              <a:rect b="b" l="l" r="r" t="t"/>
              <a:pathLst>
                <a:path extrusionOk="0" h="65" w="412">
                  <a:moveTo>
                    <a:pt x="42" y="47"/>
                  </a:moveTo>
                  <a:cubicBezTo>
                    <a:pt x="47" y="47"/>
                    <a:pt x="51" y="48"/>
                    <a:pt x="53" y="50"/>
                  </a:cubicBezTo>
                  <a:cubicBezTo>
                    <a:pt x="77" y="38"/>
                    <a:pt x="106" y="31"/>
                    <a:pt x="129" y="32"/>
                  </a:cubicBezTo>
                  <a:cubicBezTo>
                    <a:pt x="141" y="32"/>
                    <a:pt x="151" y="35"/>
                    <a:pt x="157" y="39"/>
                  </a:cubicBezTo>
                  <a:cubicBezTo>
                    <a:pt x="183" y="21"/>
                    <a:pt x="217" y="8"/>
                    <a:pt x="242" y="8"/>
                  </a:cubicBezTo>
                  <a:cubicBezTo>
                    <a:pt x="256" y="8"/>
                    <a:pt x="265" y="12"/>
                    <a:pt x="268" y="19"/>
                  </a:cubicBezTo>
                  <a:cubicBezTo>
                    <a:pt x="295" y="7"/>
                    <a:pt x="323" y="0"/>
                    <a:pt x="346" y="0"/>
                  </a:cubicBezTo>
                  <a:cubicBezTo>
                    <a:pt x="382" y="0"/>
                    <a:pt x="394" y="18"/>
                    <a:pt x="381" y="45"/>
                  </a:cubicBezTo>
                  <a:cubicBezTo>
                    <a:pt x="398" y="45"/>
                    <a:pt x="412" y="56"/>
                    <a:pt x="400" y="65"/>
                  </a:cubicBezTo>
                  <a:cubicBezTo>
                    <a:pt x="0" y="65"/>
                    <a:pt x="0" y="65"/>
                    <a:pt x="0" y="65"/>
                  </a:cubicBezTo>
                  <a:cubicBezTo>
                    <a:pt x="0" y="64"/>
                    <a:pt x="1" y="64"/>
                    <a:pt x="1" y="63"/>
                  </a:cubicBezTo>
                  <a:cubicBezTo>
                    <a:pt x="10" y="54"/>
                    <a:pt x="28" y="46"/>
                    <a:pt x="42" y="47"/>
                  </a:cubicBezTo>
                  <a:close/>
                </a:path>
              </a:pathLst>
            </a:custGeom>
            <a:solidFill>
              <a:srgbClr val="FAFAFA">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29" name="Google Shape;929;p35"/>
            <p:cNvSpPr/>
            <p:nvPr/>
          </p:nvSpPr>
          <p:spPr>
            <a:xfrm>
              <a:off x="4370388" y="2308225"/>
              <a:ext cx="904875" cy="144463"/>
            </a:xfrm>
            <a:custGeom>
              <a:rect b="b" l="l" r="r" t="t"/>
              <a:pathLst>
                <a:path extrusionOk="0" h="45" w="281">
                  <a:moveTo>
                    <a:pt x="23" y="34"/>
                  </a:moveTo>
                  <a:cubicBezTo>
                    <a:pt x="26" y="34"/>
                    <a:pt x="28" y="35"/>
                    <a:pt x="29" y="37"/>
                  </a:cubicBezTo>
                  <a:cubicBezTo>
                    <a:pt x="44" y="28"/>
                    <a:pt x="61" y="23"/>
                    <a:pt x="75" y="23"/>
                  </a:cubicBezTo>
                  <a:cubicBezTo>
                    <a:pt x="82" y="24"/>
                    <a:pt x="87" y="25"/>
                    <a:pt x="91" y="28"/>
                  </a:cubicBezTo>
                  <a:cubicBezTo>
                    <a:pt x="91" y="28"/>
                    <a:pt x="91" y="28"/>
                    <a:pt x="91" y="28"/>
                  </a:cubicBezTo>
                  <a:cubicBezTo>
                    <a:pt x="107" y="15"/>
                    <a:pt x="127" y="6"/>
                    <a:pt x="142" y="6"/>
                  </a:cubicBezTo>
                  <a:cubicBezTo>
                    <a:pt x="150" y="6"/>
                    <a:pt x="155" y="9"/>
                    <a:pt x="157" y="14"/>
                  </a:cubicBezTo>
                  <a:cubicBezTo>
                    <a:pt x="173" y="5"/>
                    <a:pt x="190" y="0"/>
                    <a:pt x="203" y="0"/>
                  </a:cubicBezTo>
                  <a:cubicBezTo>
                    <a:pt x="219" y="0"/>
                    <a:pt x="227" y="8"/>
                    <a:pt x="225" y="21"/>
                  </a:cubicBezTo>
                  <a:cubicBezTo>
                    <a:pt x="233" y="17"/>
                    <a:pt x="241" y="15"/>
                    <a:pt x="247" y="15"/>
                  </a:cubicBezTo>
                  <a:cubicBezTo>
                    <a:pt x="256" y="15"/>
                    <a:pt x="260" y="19"/>
                    <a:pt x="260" y="26"/>
                  </a:cubicBezTo>
                  <a:cubicBezTo>
                    <a:pt x="260" y="26"/>
                    <a:pt x="261" y="26"/>
                    <a:pt x="262" y="26"/>
                  </a:cubicBezTo>
                  <a:cubicBezTo>
                    <a:pt x="275" y="27"/>
                    <a:pt x="281" y="35"/>
                    <a:pt x="275" y="45"/>
                  </a:cubicBezTo>
                  <a:cubicBezTo>
                    <a:pt x="0" y="45"/>
                    <a:pt x="0" y="45"/>
                    <a:pt x="0" y="45"/>
                  </a:cubicBezTo>
                  <a:cubicBezTo>
                    <a:pt x="5" y="39"/>
                    <a:pt x="16" y="34"/>
                    <a:pt x="23" y="34"/>
                  </a:cubicBezTo>
                  <a:close/>
                </a:path>
              </a:pathLst>
            </a:custGeom>
            <a:solidFill>
              <a:srgbClr val="FAFAFA">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30" name="Google Shape;930;p35"/>
            <p:cNvSpPr/>
            <p:nvPr/>
          </p:nvSpPr>
          <p:spPr>
            <a:xfrm>
              <a:off x="3216275" y="2740025"/>
              <a:ext cx="627063" cy="103188"/>
            </a:xfrm>
            <a:custGeom>
              <a:rect b="b" l="l" r="r" t="t"/>
              <a:pathLst>
                <a:path extrusionOk="0" h="32" w="195">
                  <a:moveTo>
                    <a:pt x="17" y="24"/>
                  </a:moveTo>
                  <a:cubicBezTo>
                    <a:pt x="19" y="24"/>
                    <a:pt x="20" y="25"/>
                    <a:pt x="21" y="26"/>
                  </a:cubicBezTo>
                  <a:cubicBezTo>
                    <a:pt x="31" y="20"/>
                    <a:pt x="43" y="16"/>
                    <a:pt x="52" y="17"/>
                  </a:cubicBezTo>
                  <a:cubicBezTo>
                    <a:pt x="57" y="17"/>
                    <a:pt x="61" y="18"/>
                    <a:pt x="64" y="20"/>
                  </a:cubicBezTo>
                  <a:cubicBezTo>
                    <a:pt x="64" y="20"/>
                    <a:pt x="64" y="20"/>
                    <a:pt x="64" y="20"/>
                  </a:cubicBezTo>
                  <a:cubicBezTo>
                    <a:pt x="75" y="11"/>
                    <a:pt x="89" y="5"/>
                    <a:pt x="99" y="5"/>
                  </a:cubicBezTo>
                  <a:cubicBezTo>
                    <a:pt x="104" y="5"/>
                    <a:pt x="108" y="7"/>
                    <a:pt x="109" y="10"/>
                  </a:cubicBezTo>
                  <a:cubicBezTo>
                    <a:pt x="120" y="4"/>
                    <a:pt x="132" y="0"/>
                    <a:pt x="141" y="0"/>
                  </a:cubicBezTo>
                  <a:cubicBezTo>
                    <a:pt x="152" y="0"/>
                    <a:pt x="157" y="6"/>
                    <a:pt x="156" y="15"/>
                  </a:cubicBezTo>
                  <a:cubicBezTo>
                    <a:pt x="162" y="12"/>
                    <a:pt x="167" y="11"/>
                    <a:pt x="171" y="11"/>
                  </a:cubicBezTo>
                  <a:cubicBezTo>
                    <a:pt x="177" y="11"/>
                    <a:pt x="180" y="14"/>
                    <a:pt x="180" y="18"/>
                  </a:cubicBezTo>
                  <a:cubicBezTo>
                    <a:pt x="181" y="18"/>
                    <a:pt x="181" y="18"/>
                    <a:pt x="182" y="18"/>
                  </a:cubicBezTo>
                  <a:cubicBezTo>
                    <a:pt x="191" y="19"/>
                    <a:pt x="195" y="25"/>
                    <a:pt x="191" y="32"/>
                  </a:cubicBezTo>
                  <a:cubicBezTo>
                    <a:pt x="0" y="32"/>
                    <a:pt x="0" y="32"/>
                    <a:pt x="0" y="32"/>
                  </a:cubicBezTo>
                  <a:cubicBezTo>
                    <a:pt x="4" y="27"/>
                    <a:pt x="11" y="24"/>
                    <a:pt x="17" y="24"/>
                  </a:cubicBezTo>
                  <a:close/>
                </a:path>
              </a:pathLst>
            </a:custGeom>
            <a:solidFill>
              <a:srgbClr val="FAFAFA">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31" name="Google Shape;931;p35"/>
            <p:cNvSpPr/>
            <p:nvPr/>
          </p:nvSpPr>
          <p:spPr>
            <a:xfrm>
              <a:off x="6948488" y="1797050"/>
              <a:ext cx="896938" cy="896938"/>
            </a:xfrm>
            <a:prstGeom prst="ellipse">
              <a:avLst/>
            </a:prstGeom>
            <a:solidFill>
              <a:srgbClr val="F0F0F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32" name="Google Shape;932;p35"/>
            <p:cNvSpPr/>
            <p:nvPr/>
          </p:nvSpPr>
          <p:spPr>
            <a:xfrm>
              <a:off x="6162675" y="2079625"/>
              <a:ext cx="1328738" cy="212725"/>
            </a:xfrm>
            <a:custGeom>
              <a:rect b="b" l="l" r="r" t="t"/>
              <a:pathLst>
                <a:path extrusionOk="0" h="66" w="413">
                  <a:moveTo>
                    <a:pt x="43" y="48"/>
                  </a:moveTo>
                  <a:cubicBezTo>
                    <a:pt x="48" y="48"/>
                    <a:pt x="51" y="49"/>
                    <a:pt x="54" y="51"/>
                  </a:cubicBezTo>
                  <a:cubicBezTo>
                    <a:pt x="78" y="39"/>
                    <a:pt x="107" y="32"/>
                    <a:pt x="130" y="33"/>
                  </a:cubicBezTo>
                  <a:cubicBezTo>
                    <a:pt x="142" y="33"/>
                    <a:pt x="152" y="35"/>
                    <a:pt x="158" y="39"/>
                  </a:cubicBezTo>
                  <a:cubicBezTo>
                    <a:pt x="184" y="22"/>
                    <a:pt x="218" y="9"/>
                    <a:pt x="243" y="9"/>
                  </a:cubicBezTo>
                  <a:cubicBezTo>
                    <a:pt x="257" y="9"/>
                    <a:pt x="266" y="13"/>
                    <a:pt x="269" y="20"/>
                  </a:cubicBezTo>
                  <a:cubicBezTo>
                    <a:pt x="296" y="8"/>
                    <a:pt x="324" y="0"/>
                    <a:pt x="347" y="0"/>
                  </a:cubicBezTo>
                  <a:cubicBezTo>
                    <a:pt x="383" y="0"/>
                    <a:pt x="395" y="19"/>
                    <a:pt x="382" y="46"/>
                  </a:cubicBezTo>
                  <a:cubicBezTo>
                    <a:pt x="399" y="46"/>
                    <a:pt x="413" y="56"/>
                    <a:pt x="401" y="66"/>
                  </a:cubicBezTo>
                  <a:cubicBezTo>
                    <a:pt x="0" y="66"/>
                    <a:pt x="0" y="66"/>
                    <a:pt x="0" y="66"/>
                  </a:cubicBezTo>
                  <a:cubicBezTo>
                    <a:pt x="1" y="65"/>
                    <a:pt x="1" y="65"/>
                    <a:pt x="2" y="64"/>
                  </a:cubicBezTo>
                  <a:cubicBezTo>
                    <a:pt x="11" y="55"/>
                    <a:pt x="29" y="47"/>
                    <a:pt x="43" y="48"/>
                  </a:cubicBezTo>
                </a:path>
              </a:pathLst>
            </a:custGeom>
            <a:solidFill>
              <a:srgbClr val="FAFAFA">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33" name="Google Shape;933;p35"/>
            <p:cNvSpPr/>
            <p:nvPr/>
          </p:nvSpPr>
          <p:spPr>
            <a:xfrm>
              <a:off x="7083425" y="2843213"/>
              <a:ext cx="903288" cy="144463"/>
            </a:xfrm>
            <a:custGeom>
              <a:rect b="b" l="l" r="r" t="t"/>
              <a:pathLst>
                <a:path extrusionOk="0" h="45" w="281">
                  <a:moveTo>
                    <a:pt x="23" y="34"/>
                  </a:moveTo>
                  <a:cubicBezTo>
                    <a:pt x="26" y="35"/>
                    <a:pt x="28" y="36"/>
                    <a:pt x="30" y="37"/>
                  </a:cubicBezTo>
                  <a:cubicBezTo>
                    <a:pt x="45" y="28"/>
                    <a:pt x="61" y="23"/>
                    <a:pt x="75" y="24"/>
                  </a:cubicBezTo>
                  <a:cubicBezTo>
                    <a:pt x="82" y="24"/>
                    <a:pt x="88" y="26"/>
                    <a:pt x="91" y="29"/>
                  </a:cubicBezTo>
                  <a:cubicBezTo>
                    <a:pt x="91" y="29"/>
                    <a:pt x="91" y="29"/>
                    <a:pt x="91" y="29"/>
                  </a:cubicBezTo>
                  <a:cubicBezTo>
                    <a:pt x="107" y="16"/>
                    <a:pt x="128" y="6"/>
                    <a:pt x="142" y="6"/>
                  </a:cubicBezTo>
                  <a:cubicBezTo>
                    <a:pt x="150" y="6"/>
                    <a:pt x="155" y="9"/>
                    <a:pt x="157" y="14"/>
                  </a:cubicBezTo>
                  <a:cubicBezTo>
                    <a:pt x="173" y="6"/>
                    <a:pt x="190" y="0"/>
                    <a:pt x="203" y="0"/>
                  </a:cubicBezTo>
                  <a:cubicBezTo>
                    <a:pt x="220" y="0"/>
                    <a:pt x="227" y="8"/>
                    <a:pt x="225" y="21"/>
                  </a:cubicBezTo>
                  <a:cubicBezTo>
                    <a:pt x="233" y="17"/>
                    <a:pt x="241" y="15"/>
                    <a:pt x="247" y="15"/>
                  </a:cubicBezTo>
                  <a:cubicBezTo>
                    <a:pt x="256" y="15"/>
                    <a:pt x="260" y="19"/>
                    <a:pt x="260" y="26"/>
                  </a:cubicBezTo>
                  <a:cubicBezTo>
                    <a:pt x="261" y="26"/>
                    <a:pt x="261" y="26"/>
                    <a:pt x="262" y="26"/>
                  </a:cubicBezTo>
                  <a:cubicBezTo>
                    <a:pt x="276" y="27"/>
                    <a:pt x="281" y="36"/>
                    <a:pt x="275" y="45"/>
                  </a:cubicBezTo>
                  <a:cubicBezTo>
                    <a:pt x="0" y="45"/>
                    <a:pt x="0" y="45"/>
                    <a:pt x="0" y="45"/>
                  </a:cubicBezTo>
                  <a:cubicBezTo>
                    <a:pt x="6" y="39"/>
                    <a:pt x="16" y="34"/>
                    <a:pt x="23" y="34"/>
                  </a:cubicBezTo>
                  <a:close/>
                </a:path>
              </a:pathLst>
            </a:custGeom>
            <a:solidFill>
              <a:srgbClr val="FAFAFA">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34" name="Google Shape;934;p35"/>
            <p:cNvSpPr/>
            <p:nvPr/>
          </p:nvSpPr>
          <p:spPr>
            <a:xfrm>
              <a:off x="2984500" y="6107113"/>
              <a:ext cx="4992688" cy="288925"/>
            </a:xfrm>
            <a:prstGeom prst="ellipse">
              <a:avLst/>
            </a:prstGeom>
            <a:solidFill>
              <a:srgbClr val="F5F5F5">
                <a:alpha val="6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35" name="Google Shape;935;p35"/>
            <p:cNvSpPr/>
            <p:nvPr/>
          </p:nvSpPr>
          <p:spPr>
            <a:xfrm>
              <a:off x="5310188" y="2925763"/>
              <a:ext cx="2432050" cy="3322638"/>
            </a:xfrm>
            <a:custGeom>
              <a:rect b="b" l="l" r="r" t="t"/>
              <a:pathLst>
                <a:path extrusionOk="0" h="1032" w="756">
                  <a:moveTo>
                    <a:pt x="449" y="0"/>
                  </a:moveTo>
                  <a:cubicBezTo>
                    <a:pt x="307" y="0"/>
                    <a:pt x="307" y="0"/>
                    <a:pt x="307" y="0"/>
                  </a:cubicBezTo>
                  <a:cubicBezTo>
                    <a:pt x="10" y="967"/>
                    <a:pt x="10" y="967"/>
                    <a:pt x="10" y="967"/>
                  </a:cubicBezTo>
                  <a:cubicBezTo>
                    <a:pt x="0" y="999"/>
                    <a:pt x="24" y="1032"/>
                    <a:pt x="58" y="1032"/>
                  </a:cubicBezTo>
                  <a:cubicBezTo>
                    <a:pt x="697" y="1032"/>
                    <a:pt x="697" y="1032"/>
                    <a:pt x="697" y="1032"/>
                  </a:cubicBezTo>
                  <a:cubicBezTo>
                    <a:pt x="731" y="1032"/>
                    <a:pt x="756" y="999"/>
                    <a:pt x="746" y="967"/>
                  </a:cubicBezTo>
                  <a:cubicBezTo>
                    <a:pt x="449" y="0"/>
                    <a:pt x="449" y="0"/>
                    <a:pt x="449" y="0"/>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36" name="Google Shape;936;p35"/>
            <p:cNvSpPr/>
            <p:nvPr/>
          </p:nvSpPr>
          <p:spPr>
            <a:xfrm>
              <a:off x="6237288" y="3708400"/>
              <a:ext cx="1479550" cy="2540000"/>
            </a:xfrm>
            <a:custGeom>
              <a:rect b="b" l="l" r="r" t="t"/>
              <a:pathLst>
                <a:path extrusionOk="0" h="789" w="460">
                  <a:moveTo>
                    <a:pt x="82" y="0"/>
                  </a:moveTo>
                  <a:cubicBezTo>
                    <a:pt x="67" y="22"/>
                    <a:pt x="67" y="22"/>
                    <a:pt x="67" y="22"/>
                  </a:cubicBezTo>
                  <a:cubicBezTo>
                    <a:pt x="0" y="789"/>
                    <a:pt x="0" y="789"/>
                    <a:pt x="0" y="789"/>
                  </a:cubicBezTo>
                  <a:cubicBezTo>
                    <a:pt x="409" y="789"/>
                    <a:pt x="409" y="789"/>
                    <a:pt x="409" y="789"/>
                  </a:cubicBezTo>
                  <a:cubicBezTo>
                    <a:pt x="438" y="789"/>
                    <a:pt x="460" y="766"/>
                    <a:pt x="460" y="739"/>
                  </a:cubicBezTo>
                  <a:cubicBezTo>
                    <a:pt x="460" y="739"/>
                    <a:pt x="460" y="739"/>
                    <a:pt x="460" y="739"/>
                  </a:cubicBezTo>
                  <a:cubicBezTo>
                    <a:pt x="460" y="766"/>
                    <a:pt x="438" y="789"/>
                    <a:pt x="409" y="789"/>
                  </a:cubicBezTo>
                  <a:cubicBezTo>
                    <a:pt x="229" y="789"/>
                    <a:pt x="229" y="789"/>
                    <a:pt x="229" y="789"/>
                  </a:cubicBezTo>
                  <a:cubicBezTo>
                    <a:pt x="152" y="3"/>
                    <a:pt x="152" y="3"/>
                    <a:pt x="152" y="3"/>
                  </a:cubicBezTo>
                  <a:cubicBezTo>
                    <a:pt x="123" y="71"/>
                    <a:pt x="123" y="71"/>
                    <a:pt x="123" y="71"/>
                  </a:cubicBezTo>
                  <a:cubicBezTo>
                    <a:pt x="82" y="0"/>
                    <a:pt x="82" y="0"/>
                    <a:pt x="82" y="0"/>
                  </a:cubicBezTo>
                </a:path>
              </a:pathLst>
            </a:custGeom>
            <a:solidFill>
              <a:srgbClr val="3B6C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37" name="Google Shape;937;p35"/>
            <p:cNvSpPr/>
            <p:nvPr/>
          </p:nvSpPr>
          <p:spPr>
            <a:xfrm>
              <a:off x="6726238" y="3592513"/>
              <a:ext cx="990600" cy="2655888"/>
            </a:xfrm>
            <a:custGeom>
              <a:rect b="b" l="l" r="r" t="t"/>
              <a:pathLst>
                <a:path extrusionOk="0" h="825" w="308">
                  <a:moveTo>
                    <a:pt x="73" y="0"/>
                  </a:moveTo>
                  <a:cubicBezTo>
                    <a:pt x="62" y="49"/>
                    <a:pt x="62" y="49"/>
                    <a:pt x="62" y="49"/>
                  </a:cubicBezTo>
                  <a:cubicBezTo>
                    <a:pt x="15" y="5"/>
                    <a:pt x="15" y="5"/>
                    <a:pt x="15" y="5"/>
                  </a:cubicBezTo>
                  <a:cubicBezTo>
                    <a:pt x="0" y="39"/>
                    <a:pt x="0" y="39"/>
                    <a:pt x="0" y="39"/>
                  </a:cubicBezTo>
                  <a:cubicBezTo>
                    <a:pt x="77" y="825"/>
                    <a:pt x="77" y="825"/>
                    <a:pt x="77" y="825"/>
                  </a:cubicBezTo>
                  <a:cubicBezTo>
                    <a:pt x="257" y="825"/>
                    <a:pt x="257" y="825"/>
                    <a:pt x="257" y="825"/>
                  </a:cubicBezTo>
                  <a:cubicBezTo>
                    <a:pt x="286" y="825"/>
                    <a:pt x="308" y="802"/>
                    <a:pt x="308" y="775"/>
                  </a:cubicBezTo>
                  <a:cubicBezTo>
                    <a:pt x="308" y="770"/>
                    <a:pt x="307" y="765"/>
                    <a:pt x="306" y="760"/>
                  </a:cubicBezTo>
                  <a:cubicBezTo>
                    <a:pt x="304" y="756"/>
                    <a:pt x="304" y="756"/>
                    <a:pt x="304" y="756"/>
                  </a:cubicBezTo>
                  <a:cubicBezTo>
                    <a:pt x="304" y="755"/>
                    <a:pt x="304" y="755"/>
                    <a:pt x="304" y="755"/>
                  </a:cubicBezTo>
                  <a:cubicBezTo>
                    <a:pt x="285" y="692"/>
                    <a:pt x="285" y="692"/>
                    <a:pt x="285" y="692"/>
                  </a:cubicBezTo>
                  <a:cubicBezTo>
                    <a:pt x="284" y="691"/>
                    <a:pt x="284" y="691"/>
                    <a:pt x="284" y="691"/>
                  </a:cubicBezTo>
                  <a:cubicBezTo>
                    <a:pt x="73" y="0"/>
                    <a:pt x="73" y="0"/>
                    <a:pt x="73" y="0"/>
                  </a:cubicBezTo>
                </a:path>
              </a:pathLst>
            </a:custGeom>
            <a:solidFill>
              <a:srgbClr val="3760B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38" name="Google Shape;938;p35"/>
            <p:cNvSpPr/>
            <p:nvPr/>
          </p:nvSpPr>
          <p:spPr>
            <a:xfrm>
              <a:off x="5335588" y="3589338"/>
              <a:ext cx="904875" cy="2659063"/>
            </a:xfrm>
            <a:custGeom>
              <a:rect b="b" l="l" r="r" t="t"/>
              <a:pathLst>
                <a:path extrusionOk="0" h="826" w="281">
                  <a:moveTo>
                    <a:pt x="235" y="0"/>
                  </a:moveTo>
                  <a:cubicBezTo>
                    <a:pt x="144" y="299"/>
                    <a:pt x="144" y="299"/>
                    <a:pt x="144" y="299"/>
                  </a:cubicBezTo>
                  <a:cubicBezTo>
                    <a:pt x="23" y="692"/>
                    <a:pt x="23" y="692"/>
                    <a:pt x="23" y="692"/>
                  </a:cubicBezTo>
                  <a:cubicBezTo>
                    <a:pt x="2" y="761"/>
                    <a:pt x="2" y="761"/>
                    <a:pt x="2" y="761"/>
                  </a:cubicBezTo>
                  <a:cubicBezTo>
                    <a:pt x="1" y="766"/>
                    <a:pt x="0" y="771"/>
                    <a:pt x="0" y="776"/>
                  </a:cubicBezTo>
                  <a:cubicBezTo>
                    <a:pt x="0" y="803"/>
                    <a:pt x="22" y="826"/>
                    <a:pt x="50" y="826"/>
                  </a:cubicBezTo>
                  <a:cubicBezTo>
                    <a:pt x="88" y="826"/>
                    <a:pt x="88" y="826"/>
                    <a:pt x="88" y="826"/>
                  </a:cubicBezTo>
                  <a:cubicBezTo>
                    <a:pt x="281" y="15"/>
                    <a:pt x="281" y="15"/>
                    <a:pt x="281" y="15"/>
                  </a:cubicBezTo>
                  <a:cubicBezTo>
                    <a:pt x="245" y="62"/>
                    <a:pt x="245" y="62"/>
                    <a:pt x="245" y="62"/>
                  </a:cubicBezTo>
                  <a:cubicBezTo>
                    <a:pt x="235" y="0"/>
                    <a:pt x="235" y="0"/>
                    <a:pt x="235" y="0"/>
                  </a:cubicBezTo>
                </a:path>
              </a:pathLst>
            </a:custGeom>
            <a:solidFill>
              <a:srgbClr val="6695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39" name="Google Shape;939;p35"/>
            <p:cNvSpPr/>
            <p:nvPr/>
          </p:nvSpPr>
          <p:spPr>
            <a:xfrm>
              <a:off x="6089650" y="2803525"/>
              <a:ext cx="874713" cy="1133475"/>
            </a:xfrm>
            <a:custGeom>
              <a:rect b="b" l="l" r="r" t="t"/>
              <a:pathLst>
                <a:path extrusionOk="0" h="352" w="272">
                  <a:moveTo>
                    <a:pt x="135" y="0"/>
                  </a:moveTo>
                  <a:cubicBezTo>
                    <a:pt x="177" y="0"/>
                    <a:pt x="215" y="28"/>
                    <a:pt x="226" y="69"/>
                  </a:cubicBezTo>
                  <a:cubicBezTo>
                    <a:pt x="272" y="240"/>
                    <a:pt x="272" y="240"/>
                    <a:pt x="272" y="240"/>
                  </a:cubicBezTo>
                  <a:cubicBezTo>
                    <a:pt x="260" y="294"/>
                    <a:pt x="260" y="294"/>
                    <a:pt x="260" y="294"/>
                  </a:cubicBezTo>
                  <a:cubicBezTo>
                    <a:pt x="213" y="250"/>
                    <a:pt x="213" y="250"/>
                    <a:pt x="213" y="250"/>
                  </a:cubicBezTo>
                  <a:cubicBezTo>
                    <a:pt x="169" y="352"/>
                    <a:pt x="169" y="352"/>
                    <a:pt x="169" y="352"/>
                  </a:cubicBezTo>
                  <a:cubicBezTo>
                    <a:pt x="128" y="281"/>
                    <a:pt x="128" y="281"/>
                    <a:pt x="128" y="281"/>
                  </a:cubicBezTo>
                  <a:cubicBezTo>
                    <a:pt x="78" y="352"/>
                    <a:pt x="78" y="352"/>
                    <a:pt x="78" y="352"/>
                  </a:cubicBezTo>
                  <a:cubicBezTo>
                    <a:pt x="57" y="246"/>
                    <a:pt x="57" y="246"/>
                    <a:pt x="57" y="246"/>
                  </a:cubicBezTo>
                  <a:cubicBezTo>
                    <a:pt x="11" y="306"/>
                    <a:pt x="11" y="306"/>
                    <a:pt x="11" y="306"/>
                  </a:cubicBezTo>
                  <a:cubicBezTo>
                    <a:pt x="0" y="236"/>
                    <a:pt x="0" y="236"/>
                    <a:pt x="0" y="236"/>
                  </a:cubicBezTo>
                  <a:cubicBezTo>
                    <a:pt x="43" y="70"/>
                    <a:pt x="43" y="70"/>
                    <a:pt x="43" y="70"/>
                  </a:cubicBezTo>
                  <a:cubicBezTo>
                    <a:pt x="54" y="29"/>
                    <a:pt x="92" y="0"/>
                    <a:pt x="135" y="0"/>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40" name="Google Shape;940;p35"/>
            <p:cNvSpPr/>
            <p:nvPr/>
          </p:nvSpPr>
          <p:spPr>
            <a:xfrm>
              <a:off x="6089650" y="2803525"/>
              <a:ext cx="874713" cy="1133475"/>
            </a:xfrm>
            <a:custGeom>
              <a:rect b="b" l="l" r="r" t="t"/>
              <a:pathLst>
                <a:path extrusionOk="0" h="352" w="272">
                  <a:moveTo>
                    <a:pt x="135" y="0"/>
                  </a:moveTo>
                  <a:cubicBezTo>
                    <a:pt x="92" y="0"/>
                    <a:pt x="54" y="29"/>
                    <a:pt x="43" y="70"/>
                  </a:cubicBezTo>
                  <a:cubicBezTo>
                    <a:pt x="0" y="236"/>
                    <a:pt x="0" y="236"/>
                    <a:pt x="0" y="236"/>
                  </a:cubicBezTo>
                  <a:cubicBezTo>
                    <a:pt x="11" y="306"/>
                    <a:pt x="11" y="306"/>
                    <a:pt x="11" y="306"/>
                  </a:cubicBezTo>
                  <a:cubicBezTo>
                    <a:pt x="57" y="246"/>
                    <a:pt x="57" y="246"/>
                    <a:pt x="57" y="246"/>
                  </a:cubicBezTo>
                  <a:cubicBezTo>
                    <a:pt x="78" y="352"/>
                    <a:pt x="78" y="352"/>
                    <a:pt x="78" y="352"/>
                  </a:cubicBezTo>
                  <a:cubicBezTo>
                    <a:pt x="128" y="281"/>
                    <a:pt x="128" y="281"/>
                    <a:pt x="128" y="281"/>
                  </a:cubicBezTo>
                  <a:cubicBezTo>
                    <a:pt x="169" y="352"/>
                    <a:pt x="169" y="352"/>
                    <a:pt x="169" y="352"/>
                  </a:cubicBezTo>
                  <a:cubicBezTo>
                    <a:pt x="213" y="250"/>
                    <a:pt x="213" y="250"/>
                    <a:pt x="213" y="250"/>
                  </a:cubicBezTo>
                  <a:cubicBezTo>
                    <a:pt x="260" y="294"/>
                    <a:pt x="260" y="294"/>
                    <a:pt x="260" y="294"/>
                  </a:cubicBezTo>
                  <a:cubicBezTo>
                    <a:pt x="272" y="240"/>
                    <a:pt x="272" y="240"/>
                    <a:pt x="272" y="240"/>
                  </a:cubicBezTo>
                  <a:cubicBezTo>
                    <a:pt x="226" y="69"/>
                    <a:pt x="226" y="69"/>
                    <a:pt x="226" y="69"/>
                  </a:cubicBezTo>
                  <a:cubicBezTo>
                    <a:pt x="215" y="28"/>
                    <a:pt x="177" y="0"/>
                    <a:pt x="135" y="0"/>
                  </a:cubicBezTo>
                </a:path>
              </a:pathLst>
            </a:custGeom>
            <a:solidFill>
              <a:srgbClr val="C6D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41" name="Google Shape;941;p35"/>
            <p:cNvSpPr/>
            <p:nvPr/>
          </p:nvSpPr>
          <p:spPr>
            <a:xfrm>
              <a:off x="6005513" y="2824163"/>
              <a:ext cx="881063" cy="3436938"/>
            </a:xfrm>
            <a:custGeom>
              <a:rect b="b" l="l" r="r" t="t"/>
              <a:pathLst>
                <a:path extrusionOk="0" h="1068" w="274">
                  <a:moveTo>
                    <a:pt x="72" y="1068"/>
                  </a:moveTo>
                  <a:cubicBezTo>
                    <a:pt x="70" y="1068"/>
                    <a:pt x="69" y="1067"/>
                    <a:pt x="68" y="1066"/>
                  </a:cubicBezTo>
                  <a:cubicBezTo>
                    <a:pt x="0" y="919"/>
                    <a:pt x="0" y="919"/>
                    <a:pt x="0" y="919"/>
                  </a:cubicBezTo>
                  <a:cubicBezTo>
                    <a:pt x="0" y="917"/>
                    <a:pt x="0" y="915"/>
                    <a:pt x="1" y="914"/>
                  </a:cubicBezTo>
                  <a:cubicBezTo>
                    <a:pt x="265" y="667"/>
                    <a:pt x="265" y="667"/>
                    <a:pt x="265" y="667"/>
                  </a:cubicBezTo>
                  <a:cubicBezTo>
                    <a:pt x="101" y="347"/>
                    <a:pt x="101" y="347"/>
                    <a:pt x="101" y="347"/>
                  </a:cubicBezTo>
                  <a:cubicBezTo>
                    <a:pt x="101" y="347"/>
                    <a:pt x="101" y="346"/>
                    <a:pt x="101" y="345"/>
                  </a:cubicBezTo>
                  <a:cubicBezTo>
                    <a:pt x="158" y="4"/>
                    <a:pt x="158" y="4"/>
                    <a:pt x="158" y="4"/>
                  </a:cubicBezTo>
                  <a:cubicBezTo>
                    <a:pt x="158" y="1"/>
                    <a:pt x="160" y="0"/>
                    <a:pt x="163" y="0"/>
                  </a:cubicBezTo>
                  <a:cubicBezTo>
                    <a:pt x="165" y="1"/>
                    <a:pt x="166" y="3"/>
                    <a:pt x="166" y="5"/>
                  </a:cubicBezTo>
                  <a:cubicBezTo>
                    <a:pt x="109" y="345"/>
                    <a:pt x="109" y="345"/>
                    <a:pt x="109" y="345"/>
                  </a:cubicBezTo>
                  <a:cubicBezTo>
                    <a:pt x="274" y="666"/>
                    <a:pt x="274" y="666"/>
                    <a:pt x="274" y="666"/>
                  </a:cubicBezTo>
                  <a:cubicBezTo>
                    <a:pt x="274" y="668"/>
                    <a:pt x="274" y="669"/>
                    <a:pt x="273" y="671"/>
                  </a:cubicBezTo>
                  <a:cubicBezTo>
                    <a:pt x="9" y="918"/>
                    <a:pt x="9" y="918"/>
                    <a:pt x="9" y="918"/>
                  </a:cubicBezTo>
                  <a:cubicBezTo>
                    <a:pt x="75" y="1062"/>
                    <a:pt x="75" y="1062"/>
                    <a:pt x="75" y="1062"/>
                  </a:cubicBezTo>
                  <a:cubicBezTo>
                    <a:pt x="76" y="1064"/>
                    <a:pt x="75" y="1067"/>
                    <a:pt x="73" y="1068"/>
                  </a:cubicBezTo>
                  <a:cubicBezTo>
                    <a:pt x="73" y="1068"/>
                    <a:pt x="72" y="1068"/>
                    <a:pt x="72" y="106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42" name="Google Shape;942;p35"/>
            <p:cNvSpPr/>
            <p:nvPr/>
          </p:nvSpPr>
          <p:spPr>
            <a:xfrm>
              <a:off x="6742113" y="4841875"/>
              <a:ext cx="263525" cy="260350"/>
            </a:xfrm>
            <a:prstGeom prst="ellipse">
              <a:avLst/>
            </a:prstGeom>
            <a:solidFill>
              <a:srgbClr val="407B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rgbClr val="FFFFFF"/>
                  </a:solidFill>
                  <a:latin typeface="Poppins"/>
                  <a:ea typeface="Poppins"/>
                  <a:cs typeface="Poppins"/>
                  <a:sym typeface="Poppins"/>
                </a:rPr>
                <a:t>02</a:t>
              </a:r>
              <a:endParaRPr b="0" i="0" sz="1400" u="none" cap="none" strike="noStrike">
                <a:solidFill>
                  <a:srgbClr val="000000"/>
                </a:solidFill>
                <a:latin typeface="Arial"/>
                <a:ea typeface="Arial"/>
                <a:cs typeface="Arial"/>
                <a:sym typeface="Arial"/>
              </a:endParaRPr>
            </a:p>
          </p:txBody>
        </p:sp>
        <p:sp>
          <p:nvSpPr>
            <p:cNvPr id="943" name="Google Shape;943;p35"/>
            <p:cNvSpPr/>
            <p:nvPr/>
          </p:nvSpPr>
          <p:spPr>
            <a:xfrm>
              <a:off x="6729413" y="4829175"/>
              <a:ext cx="288925" cy="285750"/>
            </a:xfrm>
            <a:custGeom>
              <a:rect b="b" l="l" r="r" t="t"/>
              <a:pathLst>
                <a:path extrusionOk="0" h="89" w="90">
                  <a:moveTo>
                    <a:pt x="45" y="89"/>
                  </a:moveTo>
                  <a:cubicBezTo>
                    <a:pt x="20" y="89"/>
                    <a:pt x="0" y="69"/>
                    <a:pt x="0" y="45"/>
                  </a:cubicBezTo>
                  <a:cubicBezTo>
                    <a:pt x="0" y="20"/>
                    <a:pt x="20" y="0"/>
                    <a:pt x="45" y="0"/>
                  </a:cubicBezTo>
                  <a:cubicBezTo>
                    <a:pt x="70" y="0"/>
                    <a:pt x="90" y="20"/>
                    <a:pt x="90" y="45"/>
                  </a:cubicBezTo>
                  <a:cubicBezTo>
                    <a:pt x="90" y="69"/>
                    <a:pt x="70" y="89"/>
                    <a:pt x="45" y="89"/>
                  </a:cubicBezTo>
                  <a:close/>
                  <a:moveTo>
                    <a:pt x="45" y="8"/>
                  </a:moveTo>
                  <a:cubicBezTo>
                    <a:pt x="25" y="8"/>
                    <a:pt x="8" y="25"/>
                    <a:pt x="8" y="45"/>
                  </a:cubicBezTo>
                  <a:cubicBezTo>
                    <a:pt x="8" y="65"/>
                    <a:pt x="25" y="81"/>
                    <a:pt x="45" y="81"/>
                  </a:cubicBezTo>
                  <a:cubicBezTo>
                    <a:pt x="65" y="81"/>
                    <a:pt x="82" y="65"/>
                    <a:pt x="82" y="45"/>
                  </a:cubicBezTo>
                  <a:cubicBezTo>
                    <a:pt x="82" y="25"/>
                    <a:pt x="65" y="8"/>
                    <a:pt x="45" y="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44" name="Google Shape;944;p35"/>
            <p:cNvSpPr/>
            <p:nvPr/>
          </p:nvSpPr>
          <p:spPr>
            <a:xfrm>
              <a:off x="5886450" y="5643563"/>
              <a:ext cx="263525" cy="263525"/>
            </a:xfrm>
            <a:prstGeom prst="ellipse">
              <a:avLst/>
            </a:prstGeom>
            <a:solidFill>
              <a:srgbClr val="407B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rgbClr val="FFFFFF"/>
                  </a:solidFill>
                  <a:latin typeface="Poppins"/>
                  <a:ea typeface="Poppins"/>
                  <a:cs typeface="Poppins"/>
                  <a:sym typeface="Poppins"/>
                </a:rPr>
                <a:t>01</a:t>
              </a:r>
              <a:endParaRPr b="0" i="0" sz="1400" u="none" cap="none" strike="noStrike">
                <a:solidFill>
                  <a:srgbClr val="000000"/>
                </a:solidFill>
                <a:latin typeface="Arial"/>
                <a:ea typeface="Arial"/>
                <a:cs typeface="Arial"/>
                <a:sym typeface="Arial"/>
              </a:endParaRPr>
            </a:p>
          </p:txBody>
        </p:sp>
        <p:sp>
          <p:nvSpPr>
            <p:cNvPr id="945" name="Google Shape;945;p35"/>
            <p:cNvSpPr/>
            <p:nvPr/>
          </p:nvSpPr>
          <p:spPr>
            <a:xfrm>
              <a:off x="5873750" y="5630863"/>
              <a:ext cx="288925" cy="288925"/>
            </a:xfrm>
            <a:custGeom>
              <a:rect b="b" l="l" r="r" t="t"/>
              <a:pathLst>
                <a:path extrusionOk="0" h="90" w="90">
                  <a:moveTo>
                    <a:pt x="45" y="90"/>
                  </a:moveTo>
                  <a:cubicBezTo>
                    <a:pt x="20" y="90"/>
                    <a:pt x="0" y="70"/>
                    <a:pt x="0" y="45"/>
                  </a:cubicBezTo>
                  <a:cubicBezTo>
                    <a:pt x="0" y="20"/>
                    <a:pt x="20" y="0"/>
                    <a:pt x="45" y="0"/>
                  </a:cubicBezTo>
                  <a:cubicBezTo>
                    <a:pt x="70" y="0"/>
                    <a:pt x="90" y="20"/>
                    <a:pt x="90" y="45"/>
                  </a:cubicBezTo>
                  <a:cubicBezTo>
                    <a:pt x="90" y="70"/>
                    <a:pt x="70" y="90"/>
                    <a:pt x="45" y="90"/>
                  </a:cubicBezTo>
                  <a:close/>
                  <a:moveTo>
                    <a:pt x="45" y="8"/>
                  </a:moveTo>
                  <a:cubicBezTo>
                    <a:pt x="25" y="8"/>
                    <a:pt x="8" y="25"/>
                    <a:pt x="8" y="45"/>
                  </a:cubicBezTo>
                  <a:cubicBezTo>
                    <a:pt x="8" y="65"/>
                    <a:pt x="25" y="82"/>
                    <a:pt x="45" y="82"/>
                  </a:cubicBezTo>
                  <a:cubicBezTo>
                    <a:pt x="65" y="82"/>
                    <a:pt x="82" y="65"/>
                    <a:pt x="82" y="45"/>
                  </a:cubicBezTo>
                  <a:cubicBezTo>
                    <a:pt x="82" y="25"/>
                    <a:pt x="65" y="8"/>
                    <a:pt x="45" y="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46" name="Google Shape;946;p35"/>
            <p:cNvSpPr/>
            <p:nvPr/>
          </p:nvSpPr>
          <p:spPr>
            <a:xfrm>
              <a:off x="6211888" y="3805238"/>
              <a:ext cx="260350" cy="260350"/>
            </a:xfrm>
            <a:prstGeom prst="ellipse">
              <a:avLst/>
            </a:prstGeom>
            <a:solidFill>
              <a:srgbClr val="407B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s-ES" sz="1000" u="none" cap="none" strike="noStrike">
                  <a:solidFill>
                    <a:srgbClr val="FFFFFF"/>
                  </a:solidFill>
                  <a:latin typeface="Poppins"/>
                  <a:ea typeface="Poppins"/>
                  <a:cs typeface="Poppins"/>
                  <a:sym typeface="Poppins"/>
                </a:rPr>
                <a:t>03</a:t>
              </a:r>
              <a:endParaRPr b="0" i="0" sz="1400" u="none" cap="none" strike="noStrike">
                <a:solidFill>
                  <a:srgbClr val="000000"/>
                </a:solidFill>
                <a:latin typeface="Arial"/>
                <a:ea typeface="Arial"/>
                <a:cs typeface="Arial"/>
                <a:sym typeface="Arial"/>
              </a:endParaRPr>
            </a:p>
          </p:txBody>
        </p:sp>
        <p:sp>
          <p:nvSpPr>
            <p:cNvPr id="947" name="Google Shape;947;p35"/>
            <p:cNvSpPr/>
            <p:nvPr/>
          </p:nvSpPr>
          <p:spPr>
            <a:xfrm>
              <a:off x="6197600" y="3792538"/>
              <a:ext cx="287338" cy="285750"/>
            </a:xfrm>
            <a:custGeom>
              <a:rect b="b" l="l" r="r" t="t"/>
              <a:pathLst>
                <a:path extrusionOk="0" h="89" w="89">
                  <a:moveTo>
                    <a:pt x="45" y="89"/>
                  </a:moveTo>
                  <a:cubicBezTo>
                    <a:pt x="20" y="89"/>
                    <a:pt x="0" y="69"/>
                    <a:pt x="0" y="45"/>
                  </a:cubicBezTo>
                  <a:cubicBezTo>
                    <a:pt x="0" y="20"/>
                    <a:pt x="20" y="0"/>
                    <a:pt x="45" y="0"/>
                  </a:cubicBezTo>
                  <a:cubicBezTo>
                    <a:pt x="69" y="0"/>
                    <a:pt x="89" y="20"/>
                    <a:pt x="89" y="45"/>
                  </a:cubicBezTo>
                  <a:cubicBezTo>
                    <a:pt x="89" y="69"/>
                    <a:pt x="69" y="89"/>
                    <a:pt x="45" y="89"/>
                  </a:cubicBezTo>
                  <a:close/>
                  <a:moveTo>
                    <a:pt x="45" y="8"/>
                  </a:moveTo>
                  <a:cubicBezTo>
                    <a:pt x="24" y="8"/>
                    <a:pt x="8" y="24"/>
                    <a:pt x="8" y="45"/>
                  </a:cubicBezTo>
                  <a:cubicBezTo>
                    <a:pt x="8" y="65"/>
                    <a:pt x="24" y="81"/>
                    <a:pt x="45" y="81"/>
                  </a:cubicBezTo>
                  <a:cubicBezTo>
                    <a:pt x="65" y="81"/>
                    <a:pt x="81" y="65"/>
                    <a:pt x="81" y="45"/>
                  </a:cubicBezTo>
                  <a:cubicBezTo>
                    <a:pt x="81" y="24"/>
                    <a:pt x="65" y="8"/>
                    <a:pt x="45" y="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48" name="Google Shape;948;p35"/>
            <p:cNvSpPr/>
            <p:nvPr/>
          </p:nvSpPr>
          <p:spPr>
            <a:xfrm>
              <a:off x="6513513" y="2233613"/>
              <a:ext cx="41930" cy="609600"/>
            </a:xfrm>
            <a:custGeom>
              <a:rect b="b" l="l" r="r" t="t"/>
              <a:pathLst>
                <a:path extrusionOk="0" h="187" w="8">
                  <a:moveTo>
                    <a:pt x="4" y="187"/>
                  </a:moveTo>
                  <a:cubicBezTo>
                    <a:pt x="2" y="187"/>
                    <a:pt x="0" y="186"/>
                    <a:pt x="0" y="183"/>
                  </a:cubicBezTo>
                  <a:cubicBezTo>
                    <a:pt x="0" y="4"/>
                    <a:pt x="0" y="4"/>
                    <a:pt x="0" y="4"/>
                  </a:cubicBezTo>
                  <a:cubicBezTo>
                    <a:pt x="0" y="1"/>
                    <a:pt x="2" y="0"/>
                    <a:pt x="4" y="0"/>
                  </a:cubicBezTo>
                  <a:cubicBezTo>
                    <a:pt x="6" y="0"/>
                    <a:pt x="8" y="1"/>
                    <a:pt x="8" y="4"/>
                  </a:cubicBezTo>
                  <a:cubicBezTo>
                    <a:pt x="8" y="183"/>
                    <a:pt x="8" y="183"/>
                    <a:pt x="8" y="183"/>
                  </a:cubicBezTo>
                  <a:cubicBezTo>
                    <a:pt x="8" y="186"/>
                    <a:pt x="6" y="187"/>
                    <a:pt x="4" y="187"/>
                  </a:cubicBez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49" name="Google Shape;949;p35"/>
            <p:cNvSpPr/>
            <p:nvPr/>
          </p:nvSpPr>
          <p:spPr>
            <a:xfrm>
              <a:off x="6008688" y="2270125"/>
              <a:ext cx="344488" cy="238125"/>
            </a:xfrm>
            <a:custGeom>
              <a:rect b="b" l="l" r="r" t="t"/>
              <a:pathLst>
                <a:path extrusionOk="0" h="74" w="107">
                  <a:moveTo>
                    <a:pt x="0" y="67"/>
                  </a:moveTo>
                  <a:cubicBezTo>
                    <a:pt x="17" y="74"/>
                    <a:pt x="35" y="71"/>
                    <a:pt x="53" y="67"/>
                  </a:cubicBezTo>
                  <a:cubicBezTo>
                    <a:pt x="71" y="64"/>
                    <a:pt x="89" y="61"/>
                    <a:pt x="107" y="67"/>
                  </a:cubicBezTo>
                  <a:cubicBezTo>
                    <a:pt x="107" y="47"/>
                    <a:pt x="107" y="27"/>
                    <a:pt x="107" y="6"/>
                  </a:cubicBezTo>
                  <a:cubicBezTo>
                    <a:pt x="89" y="0"/>
                    <a:pt x="71" y="3"/>
                    <a:pt x="53" y="6"/>
                  </a:cubicBezTo>
                  <a:cubicBezTo>
                    <a:pt x="35" y="9"/>
                    <a:pt x="17" y="12"/>
                    <a:pt x="0" y="6"/>
                  </a:cubicBezTo>
                  <a:cubicBezTo>
                    <a:pt x="0" y="27"/>
                    <a:pt x="0" y="47"/>
                    <a:pt x="0" y="67"/>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50" name="Google Shape;950;p35"/>
            <p:cNvSpPr/>
            <p:nvPr/>
          </p:nvSpPr>
          <p:spPr>
            <a:xfrm>
              <a:off x="6134100" y="2292350"/>
              <a:ext cx="219075" cy="193675"/>
            </a:xfrm>
            <a:custGeom>
              <a:rect b="b" l="l" r="r" t="t"/>
              <a:pathLst>
                <a:path extrusionOk="0" h="60" w="68">
                  <a:moveTo>
                    <a:pt x="12" y="0"/>
                  </a:moveTo>
                  <a:cubicBezTo>
                    <a:pt x="11" y="0"/>
                    <a:pt x="11" y="0"/>
                    <a:pt x="11" y="0"/>
                  </a:cubicBezTo>
                  <a:cubicBezTo>
                    <a:pt x="8" y="0"/>
                    <a:pt x="4" y="1"/>
                    <a:pt x="0" y="2"/>
                  </a:cubicBezTo>
                  <a:cubicBezTo>
                    <a:pt x="0" y="2"/>
                    <a:pt x="0" y="2"/>
                    <a:pt x="0" y="2"/>
                  </a:cubicBezTo>
                  <a:cubicBezTo>
                    <a:pt x="4" y="1"/>
                    <a:pt x="8" y="0"/>
                    <a:pt x="12" y="0"/>
                  </a:cubicBezTo>
                  <a:moveTo>
                    <a:pt x="68" y="0"/>
                  </a:moveTo>
                  <a:cubicBezTo>
                    <a:pt x="68" y="0"/>
                    <a:pt x="68" y="0"/>
                    <a:pt x="68" y="0"/>
                  </a:cubicBezTo>
                  <a:cubicBezTo>
                    <a:pt x="68" y="20"/>
                    <a:pt x="68" y="40"/>
                    <a:pt x="68" y="60"/>
                  </a:cubicBezTo>
                  <a:cubicBezTo>
                    <a:pt x="61" y="58"/>
                    <a:pt x="53" y="57"/>
                    <a:pt x="45" y="57"/>
                  </a:cubicBezTo>
                  <a:cubicBezTo>
                    <a:pt x="44" y="57"/>
                    <a:pt x="43" y="57"/>
                    <a:pt x="42" y="57"/>
                  </a:cubicBezTo>
                  <a:cubicBezTo>
                    <a:pt x="43" y="57"/>
                    <a:pt x="44" y="57"/>
                    <a:pt x="45" y="57"/>
                  </a:cubicBezTo>
                  <a:cubicBezTo>
                    <a:pt x="53" y="57"/>
                    <a:pt x="61" y="58"/>
                    <a:pt x="68" y="60"/>
                  </a:cubicBezTo>
                  <a:cubicBezTo>
                    <a:pt x="68" y="0"/>
                    <a:pt x="68" y="0"/>
                    <a:pt x="68" y="0"/>
                  </a:cubicBezTo>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51" name="Google Shape;951;p35"/>
            <p:cNvSpPr/>
            <p:nvPr/>
          </p:nvSpPr>
          <p:spPr>
            <a:xfrm>
              <a:off x="6169025" y="2279650"/>
              <a:ext cx="184150" cy="12700"/>
            </a:xfrm>
            <a:custGeom>
              <a:rect b="b" l="l" r="r" t="t"/>
              <a:pathLst>
                <a:path extrusionOk="0" h="4" w="57">
                  <a:moveTo>
                    <a:pt x="34" y="0"/>
                  </a:moveTo>
                  <a:cubicBezTo>
                    <a:pt x="23" y="0"/>
                    <a:pt x="12" y="2"/>
                    <a:pt x="0" y="4"/>
                  </a:cubicBezTo>
                  <a:cubicBezTo>
                    <a:pt x="1" y="4"/>
                    <a:pt x="1" y="4"/>
                    <a:pt x="1" y="4"/>
                  </a:cubicBezTo>
                  <a:cubicBezTo>
                    <a:pt x="1" y="4"/>
                    <a:pt x="2" y="3"/>
                    <a:pt x="3" y="3"/>
                  </a:cubicBezTo>
                  <a:cubicBezTo>
                    <a:pt x="14" y="2"/>
                    <a:pt x="24" y="0"/>
                    <a:pt x="34" y="0"/>
                  </a:cubicBezTo>
                  <a:cubicBezTo>
                    <a:pt x="42" y="0"/>
                    <a:pt x="50" y="1"/>
                    <a:pt x="57" y="3"/>
                  </a:cubicBezTo>
                  <a:cubicBezTo>
                    <a:pt x="57" y="3"/>
                    <a:pt x="57" y="4"/>
                    <a:pt x="57" y="4"/>
                  </a:cubicBezTo>
                  <a:cubicBezTo>
                    <a:pt x="57" y="4"/>
                    <a:pt x="57" y="4"/>
                    <a:pt x="57" y="4"/>
                  </a:cubicBezTo>
                  <a:cubicBezTo>
                    <a:pt x="57" y="3"/>
                    <a:pt x="57" y="3"/>
                    <a:pt x="57" y="3"/>
                  </a:cubicBezTo>
                  <a:cubicBezTo>
                    <a:pt x="50" y="1"/>
                    <a:pt x="42" y="0"/>
                    <a:pt x="34" y="0"/>
                  </a:cubicBezTo>
                </a:path>
              </a:pathLst>
            </a:custGeom>
            <a:solidFill>
              <a:srgbClr val="C8C8C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52" name="Google Shape;952;p35"/>
            <p:cNvSpPr/>
            <p:nvPr/>
          </p:nvSpPr>
          <p:spPr>
            <a:xfrm>
              <a:off x="6269038" y="2476500"/>
              <a:ext cx="0" cy="0"/>
            </a:xfrm>
            <a:custGeom>
              <a:rect b="b" l="l" r="r" t="t"/>
              <a:pathLst>
                <a:path extrusionOk="0" h="120000" w="120000">
                  <a:moveTo>
                    <a:pt x="0" y="0"/>
                  </a:moveTo>
                  <a:cubicBezTo>
                    <a:pt x="0" y="0"/>
                    <a:pt x="0" y="0"/>
                    <a:pt x="0" y="0"/>
                  </a:cubicBezTo>
                  <a:cubicBezTo>
                    <a:pt x="0" y="0"/>
                    <a:pt x="0" y="0"/>
                    <a:pt x="0" y="0"/>
                  </a:cubicBezTo>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53" name="Google Shape;953;p35"/>
            <p:cNvSpPr/>
            <p:nvPr/>
          </p:nvSpPr>
          <p:spPr>
            <a:xfrm>
              <a:off x="6134100" y="2279650"/>
              <a:ext cx="219075" cy="215900"/>
            </a:xfrm>
            <a:custGeom>
              <a:rect b="b" l="l" r="r" t="t"/>
              <a:pathLst>
                <a:path extrusionOk="0" h="67" w="68">
                  <a:moveTo>
                    <a:pt x="45" y="0"/>
                  </a:moveTo>
                  <a:cubicBezTo>
                    <a:pt x="35" y="0"/>
                    <a:pt x="25" y="2"/>
                    <a:pt x="14" y="3"/>
                  </a:cubicBezTo>
                  <a:cubicBezTo>
                    <a:pt x="13" y="3"/>
                    <a:pt x="12" y="4"/>
                    <a:pt x="12" y="4"/>
                  </a:cubicBezTo>
                  <a:cubicBezTo>
                    <a:pt x="8" y="4"/>
                    <a:pt x="4" y="5"/>
                    <a:pt x="0" y="6"/>
                  </a:cubicBezTo>
                  <a:cubicBezTo>
                    <a:pt x="0" y="67"/>
                    <a:pt x="0" y="67"/>
                    <a:pt x="0" y="67"/>
                  </a:cubicBezTo>
                  <a:cubicBezTo>
                    <a:pt x="14" y="65"/>
                    <a:pt x="28" y="62"/>
                    <a:pt x="42" y="61"/>
                  </a:cubicBezTo>
                  <a:cubicBezTo>
                    <a:pt x="42" y="61"/>
                    <a:pt x="42" y="61"/>
                    <a:pt x="42" y="61"/>
                  </a:cubicBezTo>
                  <a:cubicBezTo>
                    <a:pt x="42" y="61"/>
                    <a:pt x="42" y="61"/>
                    <a:pt x="42" y="61"/>
                  </a:cubicBezTo>
                  <a:cubicBezTo>
                    <a:pt x="43" y="61"/>
                    <a:pt x="44" y="61"/>
                    <a:pt x="45" y="61"/>
                  </a:cubicBezTo>
                  <a:cubicBezTo>
                    <a:pt x="53" y="61"/>
                    <a:pt x="61" y="62"/>
                    <a:pt x="68" y="64"/>
                  </a:cubicBezTo>
                  <a:cubicBezTo>
                    <a:pt x="68" y="44"/>
                    <a:pt x="68" y="24"/>
                    <a:pt x="68" y="4"/>
                  </a:cubicBezTo>
                  <a:cubicBezTo>
                    <a:pt x="68" y="4"/>
                    <a:pt x="68" y="3"/>
                    <a:pt x="68" y="3"/>
                  </a:cubicBezTo>
                  <a:cubicBezTo>
                    <a:pt x="61" y="1"/>
                    <a:pt x="53" y="0"/>
                    <a:pt x="45" y="0"/>
                  </a:cubicBezTo>
                </a:path>
              </a:pathLst>
            </a:custGeom>
            <a:solidFill>
              <a:srgbClr val="3362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54" name="Google Shape;954;p35"/>
            <p:cNvSpPr/>
            <p:nvPr/>
          </p:nvSpPr>
          <p:spPr>
            <a:xfrm>
              <a:off x="6178550" y="2205038"/>
              <a:ext cx="347663" cy="277813"/>
            </a:xfrm>
            <a:custGeom>
              <a:rect b="b" l="l" r="r" t="t"/>
              <a:pathLst>
                <a:path extrusionOk="0" h="86" w="108">
                  <a:moveTo>
                    <a:pt x="0" y="74"/>
                  </a:moveTo>
                  <a:cubicBezTo>
                    <a:pt x="36" y="86"/>
                    <a:pt x="72" y="62"/>
                    <a:pt x="108" y="74"/>
                  </a:cubicBezTo>
                  <a:cubicBezTo>
                    <a:pt x="108" y="53"/>
                    <a:pt x="108" y="33"/>
                    <a:pt x="108" y="13"/>
                  </a:cubicBezTo>
                  <a:cubicBezTo>
                    <a:pt x="72" y="0"/>
                    <a:pt x="36" y="25"/>
                    <a:pt x="0" y="13"/>
                  </a:cubicBezTo>
                  <a:cubicBezTo>
                    <a:pt x="0" y="33"/>
                    <a:pt x="0" y="53"/>
                    <a:pt x="0" y="74"/>
                  </a:cubicBez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55" name="Google Shape;955;p35"/>
            <p:cNvSpPr/>
            <p:nvPr/>
          </p:nvSpPr>
          <p:spPr>
            <a:xfrm>
              <a:off x="4232275" y="3657600"/>
              <a:ext cx="112713" cy="88900"/>
            </a:xfrm>
            <a:custGeom>
              <a:rect b="b" l="l" r="r" t="t"/>
              <a:pathLst>
                <a:path extrusionOk="0" h="28" w="35">
                  <a:moveTo>
                    <a:pt x="23" y="4"/>
                  </a:moveTo>
                  <a:cubicBezTo>
                    <a:pt x="35" y="24"/>
                    <a:pt x="35" y="24"/>
                    <a:pt x="35" y="24"/>
                  </a:cubicBezTo>
                  <a:cubicBezTo>
                    <a:pt x="0" y="28"/>
                    <a:pt x="0" y="28"/>
                    <a:pt x="0" y="28"/>
                  </a:cubicBezTo>
                  <a:cubicBezTo>
                    <a:pt x="0" y="28"/>
                    <a:pt x="0" y="20"/>
                    <a:pt x="3" y="9"/>
                  </a:cubicBezTo>
                  <a:cubicBezTo>
                    <a:pt x="4" y="4"/>
                    <a:pt x="9" y="0"/>
                    <a:pt x="14" y="2"/>
                  </a:cubicBezTo>
                  <a:lnTo>
                    <a:pt x="23" y="4"/>
                  </a:lnTo>
                  <a:close/>
                </a:path>
              </a:pathLst>
            </a:custGeom>
            <a:solidFill>
              <a:srgbClr val="7F3E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56" name="Google Shape;956;p35"/>
            <p:cNvSpPr/>
            <p:nvPr/>
          </p:nvSpPr>
          <p:spPr>
            <a:xfrm>
              <a:off x="4232275" y="3733800"/>
              <a:ext cx="112713" cy="103188"/>
            </a:xfrm>
            <a:custGeom>
              <a:rect b="b" l="l" r="r" t="t"/>
              <a:pathLst>
                <a:path extrusionOk="0" h="65" w="71">
                  <a:moveTo>
                    <a:pt x="65" y="65"/>
                  </a:moveTo>
                  <a:lnTo>
                    <a:pt x="10" y="47"/>
                  </a:lnTo>
                  <a:lnTo>
                    <a:pt x="0" y="8"/>
                  </a:lnTo>
                  <a:lnTo>
                    <a:pt x="71" y="0"/>
                  </a:lnTo>
                  <a:lnTo>
                    <a:pt x="65" y="65"/>
                  </a:lnTo>
                  <a:close/>
                </a:path>
              </a:pathLst>
            </a:custGeom>
            <a:solidFill>
              <a:srgbClr val="7F3E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57" name="Google Shape;957;p35"/>
            <p:cNvSpPr/>
            <p:nvPr/>
          </p:nvSpPr>
          <p:spPr>
            <a:xfrm flipH="1" rot="10800000">
              <a:off x="4611686" y="2970592"/>
              <a:ext cx="488950" cy="758445"/>
            </a:xfrm>
            <a:custGeom>
              <a:rect b="b" l="l" r="r" t="t"/>
              <a:pathLst>
                <a:path extrusionOk="0" h="171" w="152">
                  <a:moveTo>
                    <a:pt x="0" y="129"/>
                  </a:moveTo>
                  <a:cubicBezTo>
                    <a:pt x="4" y="127"/>
                    <a:pt x="9" y="125"/>
                    <a:pt x="14" y="124"/>
                  </a:cubicBezTo>
                  <a:cubicBezTo>
                    <a:pt x="19" y="122"/>
                    <a:pt x="24" y="120"/>
                    <a:pt x="29" y="119"/>
                  </a:cubicBezTo>
                  <a:cubicBezTo>
                    <a:pt x="38" y="115"/>
                    <a:pt x="47" y="111"/>
                    <a:pt x="56" y="107"/>
                  </a:cubicBezTo>
                  <a:cubicBezTo>
                    <a:pt x="74" y="98"/>
                    <a:pt x="92" y="88"/>
                    <a:pt x="104" y="76"/>
                  </a:cubicBezTo>
                  <a:cubicBezTo>
                    <a:pt x="108" y="73"/>
                    <a:pt x="110" y="70"/>
                    <a:pt x="112" y="67"/>
                  </a:cubicBezTo>
                  <a:cubicBezTo>
                    <a:pt x="113" y="66"/>
                    <a:pt x="113" y="66"/>
                    <a:pt x="113" y="66"/>
                  </a:cubicBezTo>
                  <a:cubicBezTo>
                    <a:pt x="113" y="66"/>
                    <a:pt x="114" y="64"/>
                    <a:pt x="113" y="67"/>
                  </a:cubicBezTo>
                  <a:cubicBezTo>
                    <a:pt x="112" y="70"/>
                    <a:pt x="112" y="72"/>
                    <a:pt x="112" y="74"/>
                  </a:cubicBezTo>
                  <a:cubicBezTo>
                    <a:pt x="112" y="74"/>
                    <a:pt x="112" y="75"/>
                    <a:pt x="112" y="75"/>
                  </a:cubicBezTo>
                  <a:cubicBezTo>
                    <a:pt x="112" y="76"/>
                    <a:pt x="112" y="76"/>
                    <a:pt x="112" y="76"/>
                  </a:cubicBezTo>
                  <a:cubicBezTo>
                    <a:pt x="112" y="77"/>
                    <a:pt x="112" y="77"/>
                    <a:pt x="112" y="77"/>
                  </a:cubicBezTo>
                  <a:cubicBezTo>
                    <a:pt x="113" y="77"/>
                    <a:pt x="113" y="77"/>
                    <a:pt x="113" y="77"/>
                  </a:cubicBezTo>
                  <a:cubicBezTo>
                    <a:pt x="113" y="78"/>
                    <a:pt x="113" y="78"/>
                    <a:pt x="113" y="78"/>
                  </a:cubicBezTo>
                  <a:cubicBezTo>
                    <a:pt x="113" y="78"/>
                    <a:pt x="113" y="77"/>
                    <a:pt x="112" y="77"/>
                  </a:cubicBezTo>
                  <a:cubicBezTo>
                    <a:pt x="110" y="74"/>
                    <a:pt x="107" y="71"/>
                    <a:pt x="103" y="68"/>
                  </a:cubicBezTo>
                  <a:cubicBezTo>
                    <a:pt x="100" y="64"/>
                    <a:pt x="96" y="61"/>
                    <a:pt x="92" y="58"/>
                  </a:cubicBezTo>
                  <a:cubicBezTo>
                    <a:pt x="76" y="45"/>
                    <a:pt x="58" y="32"/>
                    <a:pt x="41" y="20"/>
                  </a:cubicBezTo>
                  <a:cubicBezTo>
                    <a:pt x="52" y="0"/>
                    <a:pt x="52" y="0"/>
                    <a:pt x="52" y="0"/>
                  </a:cubicBezTo>
                  <a:cubicBezTo>
                    <a:pt x="72" y="8"/>
                    <a:pt x="92" y="18"/>
                    <a:pt x="112" y="29"/>
                  </a:cubicBezTo>
                  <a:cubicBezTo>
                    <a:pt x="116" y="32"/>
                    <a:pt x="121" y="35"/>
                    <a:pt x="126" y="38"/>
                  </a:cubicBezTo>
                  <a:cubicBezTo>
                    <a:pt x="131" y="42"/>
                    <a:pt x="136" y="45"/>
                    <a:pt x="141" y="51"/>
                  </a:cubicBezTo>
                  <a:cubicBezTo>
                    <a:pt x="144" y="54"/>
                    <a:pt x="147" y="56"/>
                    <a:pt x="150" y="63"/>
                  </a:cubicBezTo>
                  <a:cubicBezTo>
                    <a:pt x="150" y="65"/>
                    <a:pt x="150" y="65"/>
                    <a:pt x="150" y="65"/>
                  </a:cubicBezTo>
                  <a:cubicBezTo>
                    <a:pt x="151" y="67"/>
                    <a:pt x="151" y="67"/>
                    <a:pt x="151" y="67"/>
                  </a:cubicBezTo>
                  <a:cubicBezTo>
                    <a:pt x="151" y="67"/>
                    <a:pt x="151" y="68"/>
                    <a:pt x="151" y="68"/>
                  </a:cubicBezTo>
                  <a:cubicBezTo>
                    <a:pt x="152" y="69"/>
                    <a:pt x="152" y="70"/>
                    <a:pt x="152" y="71"/>
                  </a:cubicBezTo>
                  <a:cubicBezTo>
                    <a:pt x="152" y="73"/>
                    <a:pt x="152" y="77"/>
                    <a:pt x="150" y="81"/>
                  </a:cubicBezTo>
                  <a:cubicBezTo>
                    <a:pt x="148" y="86"/>
                    <a:pt x="148" y="85"/>
                    <a:pt x="148" y="86"/>
                  </a:cubicBezTo>
                  <a:cubicBezTo>
                    <a:pt x="147" y="89"/>
                    <a:pt x="147" y="89"/>
                    <a:pt x="147" y="89"/>
                  </a:cubicBezTo>
                  <a:cubicBezTo>
                    <a:pt x="143" y="95"/>
                    <a:pt x="139" y="100"/>
                    <a:pt x="134" y="105"/>
                  </a:cubicBezTo>
                  <a:cubicBezTo>
                    <a:pt x="117" y="124"/>
                    <a:pt x="96" y="136"/>
                    <a:pt x="76" y="146"/>
                  </a:cubicBezTo>
                  <a:cubicBezTo>
                    <a:pt x="66" y="152"/>
                    <a:pt x="55" y="156"/>
                    <a:pt x="45" y="160"/>
                  </a:cubicBezTo>
                  <a:cubicBezTo>
                    <a:pt x="40" y="162"/>
                    <a:pt x="34" y="164"/>
                    <a:pt x="29" y="166"/>
                  </a:cubicBezTo>
                  <a:cubicBezTo>
                    <a:pt x="23" y="168"/>
                    <a:pt x="18" y="170"/>
                    <a:pt x="12" y="171"/>
                  </a:cubicBezTo>
                  <a:cubicBezTo>
                    <a:pt x="0" y="129"/>
                    <a:pt x="0" y="129"/>
                    <a:pt x="0" y="129"/>
                  </a:cubicBezTo>
                </a:path>
              </a:pathLst>
            </a:custGeom>
            <a:solidFill>
              <a:srgbClr val="7F3E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58" name="Google Shape;958;p35"/>
            <p:cNvSpPr/>
            <p:nvPr/>
          </p:nvSpPr>
          <p:spPr>
            <a:xfrm rot="-881268">
              <a:off x="4696916" y="3679153"/>
              <a:ext cx="123825" cy="69850"/>
            </a:xfrm>
            <a:custGeom>
              <a:rect b="b" l="l" r="r" t="t"/>
              <a:pathLst>
                <a:path extrusionOk="0" h="44" w="78">
                  <a:moveTo>
                    <a:pt x="43" y="2"/>
                  </a:moveTo>
                  <a:lnTo>
                    <a:pt x="0" y="30"/>
                  </a:lnTo>
                  <a:lnTo>
                    <a:pt x="63" y="44"/>
                  </a:lnTo>
                  <a:lnTo>
                    <a:pt x="78" y="0"/>
                  </a:lnTo>
                  <a:lnTo>
                    <a:pt x="43" y="2"/>
                  </a:lnTo>
                  <a:close/>
                </a:path>
              </a:pathLst>
            </a:custGeom>
            <a:solidFill>
              <a:srgbClr val="7F3E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59" name="Google Shape;959;p35"/>
            <p:cNvSpPr/>
            <p:nvPr/>
          </p:nvSpPr>
          <p:spPr>
            <a:xfrm rot="-5227133">
              <a:off x="4751775" y="3643005"/>
              <a:ext cx="106363" cy="141288"/>
            </a:xfrm>
            <a:custGeom>
              <a:rect b="b" l="l" r="r" t="t"/>
              <a:pathLst>
                <a:path extrusionOk="0" h="44" w="33">
                  <a:moveTo>
                    <a:pt x="33" y="12"/>
                  </a:moveTo>
                  <a:cubicBezTo>
                    <a:pt x="7" y="0"/>
                    <a:pt x="7" y="0"/>
                    <a:pt x="7" y="0"/>
                  </a:cubicBezTo>
                  <a:cubicBezTo>
                    <a:pt x="0" y="22"/>
                    <a:pt x="0" y="22"/>
                    <a:pt x="0" y="22"/>
                  </a:cubicBezTo>
                  <a:cubicBezTo>
                    <a:pt x="0" y="22"/>
                    <a:pt x="20" y="44"/>
                    <a:pt x="33" y="29"/>
                  </a:cubicBezTo>
                  <a:lnTo>
                    <a:pt x="33" y="12"/>
                  </a:lnTo>
                  <a:close/>
                </a:path>
              </a:pathLst>
            </a:custGeom>
            <a:solidFill>
              <a:srgbClr val="7F3E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60" name="Google Shape;960;p35"/>
            <p:cNvSpPr/>
            <p:nvPr/>
          </p:nvSpPr>
          <p:spPr>
            <a:xfrm>
              <a:off x="4003675" y="2997200"/>
              <a:ext cx="328613" cy="742950"/>
            </a:xfrm>
            <a:custGeom>
              <a:rect b="b" l="l" r="r" t="t"/>
              <a:pathLst>
                <a:path extrusionOk="0" h="231" w="102">
                  <a:moveTo>
                    <a:pt x="102" y="23"/>
                  </a:moveTo>
                  <a:cubicBezTo>
                    <a:pt x="92" y="41"/>
                    <a:pt x="82" y="59"/>
                    <a:pt x="73" y="77"/>
                  </a:cubicBezTo>
                  <a:cubicBezTo>
                    <a:pt x="63" y="96"/>
                    <a:pt x="54" y="114"/>
                    <a:pt x="46" y="132"/>
                  </a:cubicBezTo>
                  <a:cubicBezTo>
                    <a:pt x="44" y="137"/>
                    <a:pt x="42" y="141"/>
                    <a:pt x="41" y="146"/>
                  </a:cubicBezTo>
                  <a:cubicBezTo>
                    <a:pt x="40" y="147"/>
                    <a:pt x="40" y="147"/>
                    <a:pt x="40" y="147"/>
                  </a:cubicBezTo>
                  <a:cubicBezTo>
                    <a:pt x="40" y="147"/>
                    <a:pt x="40" y="147"/>
                    <a:pt x="40" y="147"/>
                  </a:cubicBezTo>
                  <a:cubicBezTo>
                    <a:pt x="40" y="147"/>
                    <a:pt x="40" y="147"/>
                    <a:pt x="40" y="147"/>
                  </a:cubicBezTo>
                  <a:cubicBezTo>
                    <a:pt x="40" y="147"/>
                    <a:pt x="40" y="147"/>
                    <a:pt x="40" y="149"/>
                  </a:cubicBezTo>
                  <a:cubicBezTo>
                    <a:pt x="40" y="151"/>
                    <a:pt x="42" y="155"/>
                    <a:pt x="44" y="158"/>
                  </a:cubicBezTo>
                  <a:cubicBezTo>
                    <a:pt x="46" y="162"/>
                    <a:pt x="49" y="166"/>
                    <a:pt x="52" y="169"/>
                  </a:cubicBezTo>
                  <a:cubicBezTo>
                    <a:pt x="64" y="184"/>
                    <a:pt x="79" y="199"/>
                    <a:pt x="94" y="213"/>
                  </a:cubicBezTo>
                  <a:cubicBezTo>
                    <a:pt x="81" y="231"/>
                    <a:pt x="81" y="231"/>
                    <a:pt x="81" y="231"/>
                  </a:cubicBezTo>
                  <a:cubicBezTo>
                    <a:pt x="62" y="220"/>
                    <a:pt x="43" y="209"/>
                    <a:pt x="26" y="193"/>
                  </a:cubicBezTo>
                  <a:cubicBezTo>
                    <a:pt x="22" y="189"/>
                    <a:pt x="18" y="185"/>
                    <a:pt x="14" y="180"/>
                  </a:cubicBezTo>
                  <a:cubicBezTo>
                    <a:pt x="10" y="175"/>
                    <a:pt x="6" y="169"/>
                    <a:pt x="3" y="161"/>
                  </a:cubicBezTo>
                  <a:cubicBezTo>
                    <a:pt x="2" y="158"/>
                    <a:pt x="1" y="153"/>
                    <a:pt x="0" y="148"/>
                  </a:cubicBezTo>
                  <a:cubicBezTo>
                    <a:pt x="0" y="146"/>
                    <a:pt x="0" y="143"/>
                    <a:pt x="1" y="140"/>
                  </a:cubicBezTo>
                  <a:cubicBezTo>
                    <a:pt x="1" y="139"/>
                    <a:pt x="1" y="137"/>
                    <a:pt x="2" y="136"/>
                  </a:cubicBezTo>
                  <a:cubicBezTo>
                    <a:pt x="2" y="133"/>
                    <a:pt x="2" y="133"/>
                    <a:pt x="2" y="133"/>
                  </a:cubicBezTo>
                  <a:cubicBezTo>
                    <a:pt x="4" y="128"/>
                    <a:pt x="6" y="123"/>
                    <a:pt x="7" y="117"/>
                  </a:cubicBezTo>
                  <a:cubicBezTo>
                    <a:pt x="15" y="96"/>
                    <a:pt x="24" y="77"/>
                    <a:pt x="33" y="57"/>
                  </a:cubicBezTo>
                  <a:cubicBezTo>
                    <a:pt x="42" y="38"/>
                    <a:pt x="52" y="19"/>
                    <a:pt x="63" y="0"/>
                  </a:cubicBezTo>
                  <a:cubicBezTo>
                    <a:pt x="102" y="23"/>
                    <a:pt x="102" y="23"/>
                    <a:pt x="102" y="23"/>
                  </a:cubicBezTo>
                </a:path>
              </a:pathLst>
            </a:custGeom>
            <a:solidFill>
              <a:srgbClr val="7F3E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61" name="Google Shape;961;p35"/>
            <p:cNvSpPr/>
            <p:nvPr/>
          </p:nvSpPr>
          <p:spPr>
            <a:xfrm>
              <a:off x="4406900" y="2659063"/>
              <a:ext cx="292100" cy="315913"/>
            </a:xfrm>
            <a:custGeom>
              <a:rect b="b" l="l" r="r" t="t"/>
              <a:pathLst>
                <a:path extrusionOk="0" h="98" w="91">
                  <a:moveTo>
                    <a:pt x="5" y="0"/>
                  </a:moveTo>
                  <a:cubicBezTo>
                    <a:pt x="2" y="27"/>
                    <a:pt x="6" y="53"/>
                    <a:pt x="0" y="76"/>
                  </a:cubicBezTo>
                  <a:cubicBezTo>
                    <a:pt x="0" y="76"/>
                    <a:pt x="7" y="98"/>
                    <a:pt x="47" y="98"/>
                  </a:cubicBezTo>
                  <a:cubicBezTo>
                    <a:pt x="91" y="98"/>
                    <a:pt x="67" y="76"/>
                    <a:pt x="67" y="76"/>
                  </a:cubicBezTo>
                  <a:cubicBezTo>
                    <a:pt x="43" y="71"/>
                    <a:pt x="43" y="53"/>
                    <a:pt x="46" y="36"/>
                  </a:cubicBezTo>
                  <a:cubicBezTo>
                    <a:pt x="5" y="0"/>
                    <a:pt x="5" y="0"/>
                    <a:pt x="5" y="0"/>
                  </a:cubicBezTo>
                </a:path>
              </a:pathLst>
            </a:custGeom>
            <a:solidFill>
              <a:srgbClr val="7F3E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62" name="Google Shape;962;p35"/>
            <p:cNvSpPr/>
            <p:nvPr/>
          </p:nvSpPr>
          <p:spPr>
            <a:xfrm>
              <a:off x="4364038" y="2855913"/>
              <a:ext cx="287338" cy="76200"/>
            </a:xfrm>
            <a:custGeom>
              <a:rect b="b" l="l" r="r" t="t"/>
              <a:pathLst>
                <a:path extrusionOk="0" h="24" w="89">
                  <a:moveTo>
                    <a:pt x="8" y="23"/>
                  </a:moveTo>
                  <a:cubicBezTo>
                    <a:pt x="4" y="16"/>
                    <a:pt x="0" y="8"/>
                    <a:pt x="8" y="6"/>
                  </a:cubicBezTo>
                  <a:cubicBezTo>
                    <a:pt x="15" y="3"/>
                    <a:pt x="58" y="0"/>
                    <a:pt x="74" y="5"/>
                  </a:cubicBezTo>
                  <a:cubicBezTo>
                    <a:pt x="89" y="10"/>
                    <a:pt x="85" y="24"/>
                    <a:pt x="85" y="24"/>
                  </a:cubicBezTo>
                  <a:cubicBezTo>
                    <a:pt x="8" y="23"/>
                    <a:pt x="8" y="23"/>
                    <a:pt x="8" y="23"/>
                  </a:cubicBezTo>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63" name="Google Shape;963;p35"/>
            <p:cNvSpPr/>
            <p:nvPr/>
          </p:nvSpPr>
          <p:spPr>
            <a:xfrm>
              <a:off x="4087813" y="6064250"/>
              <a:ext cx="55563" cy="33338"/>
            </a:xfrm>
            <a:custGeom>
              <a:rect b="b" l="l" r="r" t="t"/>
              <a:pathLst>
                <a:path extrusionOk="0" h="10" w="17">
                  <a:moveTo>
                    <a:pt x="8" y="9"/>
                  </a:moveTo>
                  <a:cubicBezTo>
                    <a:pt x="5" y="9"/>
                    <a:pt x="2" y="7"/>
                    <a:pt x="0" y="6"/>
                  </a:cubicBezTo>
                  <a:cubicBezTo>
                    <a:pt x="0" y="6"/>
                    <a:pt x="0" y="6"/>
                    <a:pt x="0" y="6"/>
                  </a:cubicBezTo>
                  <a:cubicBezTo>
                    <a:pt x="0" y="5"/>
                    <a:pt x="0" y="5"/>
                    <a:pt x="0" y="5"/>
                  </a:cubicBezTo>
                  <a:cubicBezTo>
                    <a:pt x="1" y="5"/>
                    <a:pt x="13" y="0"/>
                    <a:pt x="16" y="3"/>
                  </a:cubicBezTo>
                  <a:cubicBezTo>
                    <a:pt x="16" y="3"/>
                    <a:pt x="17" y="4"/>
                    <a:pt x="17" y="5"/>
                  </a:cubicBezTo>
                  <a:cubicBezTo>
                    <a:pt x="17" y="7"/>
                    <a:pt x="16" y="8"/>
                    <a:pt x="14" y="9"/>
                  </a:cubicBezTo>
                  <a:cubicBezTo>
                    <a:pt x="13" y="10"/>
                    <a:pt x="10" y="10"/>
                    <a:pt x="8" y="9"/>
                  </a:cubicBezTo>
                  <a:close/>
                  <a:moveTo>
                    <a:pt x="2" y="6"/>
                  </a:moveTo>
                  <a:cubicBezTo>
                    <a:pt x="8" y="8"/>
                    <a:pt x="12" y="9"/>
                    <a:pt x="14" y="8"/>
                  </a:cubicBezTo>
                  <a:cubicBezTo>
                    <a:pt x="15" y="7"/>
                    <a:pt x="15" y="6"/>
                    <a:pt x="15" y="5"/>
                  </a:cubicBezTo>
                  <a:cubicBezTo>
                    <a:pt x="15" y="5"/>
                    <a:pt x="15" y="4"/>
                    <a:pt x="15" y="4"/>
                  </a:cubicBezTo>
                  <a:cubicBezTo>
                    <a:pt x="13" y="3"/>
                    <a:pt x="7" y="4"/>
                    <a:pt x="2" y="6"/>
                  </a:cubicBez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64" name="Google Shape;964;p35"/>
            <p:cNvSpPr/>
            <p:nvPr/>
          </p:nvSpPr>
          <p:spPr>
            <a:xfrm>
              <a:off x="4087813" y="6042025"/>
              <a:ext cx="38100" cy="41275"/>
            </a:xfrm>
            <a:custGeom>
              <a:rect b="b" l="l" r="r" t="t"/>
              <a:pathLst>
                <a:path extrusionOk="0" h="13" w="12">
                  <a:moveTo>
                    <a:pt x="0" y="13"/>
                  </a:moveTo>
                  <a:cubicBezTo>
                    <a:pt x="0" y="13"/>
                    <a:pt x="0" y="13"/>
                    <a:pt x="0" y="13"/>
                  </a:cubicBezTo>
                  <a:cubicBezTo>
                    <a:pt x="0" y="13"/>
                    <a:pt x="0" y="13"/>
                    <a:pt x="0" y="13"/>
                  </a:cubicBezTo>
                  <a:cubicBezTo>
                    <a:pt x="0" y="12"/>
                    <a:pt x="2" y="3"/>
                    <a:pt x="7" y="1"/>
                  </a:cubicBezTo>
                  <a:cubicBezTo>
                    <a:pt x="8" y="0"/>
                    <a:pt x="9" y="0"/>
                    <a:pt x="10" y="1"/>
                  </a:cubicBezTo>
                  <a:cubicBezTo>
                    <a:pt x="12" y="1"/>
                    <a:pt x="12" y="3"/>
                    <a:pt x="12" y="3"/>
                  </a:cubicBezTo>
                  <a:cubicBezTo>
                    <a:pt x="12" y="7"/>
                    <a:pt x="4" y="12"/>
                    <a:pt x="1" y="13"/>
                  </a:cubicBezTo>
                  <a:lnTo>
                    <a:pt x="0" y="13"/>
                  </a:lnTo>
                  <a:close/>
                  <a:moveTo>
                    <a:pt x="9" y="2"/>
                  </a:moveTo>
                  <a:cubicBezTo>
                    <a:pt x="9" y="2"/>
                    <a:pt x="8" y="2"/>
                    <a:pt x="7" y="2"/>
                  </a:cubicBezTo>
                  <a:cubicBezTo>
                    <a:pt x="5" y="4"/>
                    <a:pt x="3" y="9"/>
                    <a:pt x="2" y="11"/>
                  </a:cubicBezTo>
                  <a:cubicBezTo>
                    <a:pt x="5" y="10"/>
                    <a:pt x="10" y="5"/>
                    <a:pt x="11" y="3"/>
                  </a:cubicBezTo>
                  <a:cubicBezTo>
                    <a:pt x="11" y="3"/>
                    <a:pt x="11" y="3"/>
                    <a:pt x="10" y="2"/>
                  </a:cubicBezTo>
                  <a:lnTo>
                    <a:pt x="9" y="2"/>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65" name="Google Shape;965;p35"/>
            <p:cNvSpPr/>
            <p:nvPr/>
          </p:nvSpPr>
          <p:spPr>
            <a:xfrm>
              <a:off x="4748213" y="6132513"/>
              <a:ext cx="53975" cy="28575"/>
            </a:xfrm>
            <a:custGeom>
              <a:rect b="b" l="l" r="r" t="t"/>
              <a:pathLst>
                <a:path extrusionOk="0" h="9" w="17">
                  <a:moveTo>
                    <a:pt x="9" y="9"/>
                  </a:moveTo>
                  <a:cubicBezTo>
                    <a:pt x="6" y="9"/>
                    <a:pt x="3" y="9"/>
                    <a:pt x="1" y="8"/>
                  </a:cubicBezTo>
                  <a:cubicBezTo>
                    <a:pt x="0" y="7"/>
                    <a:pt x="0" y="7"/>
                    <a:pt x="0" y="7"/>
                  </a:cubicBezTo>
                  <a:cubicBezTo>
                    <a:pt x="1" y="7"/>
                    <a:pt x="1" y="7"/>
                    <a:pt x="1" y="7"/>
                  </a:cubicBezTo>
                  <a:cubicBezTo>
                    <a:pt x="2" y="6"/>
                    <a:pt x="12" y="0"/>
                    <a:pt x="16" y="1"/>
                  </a:cubicBezTo>
                  <a:cubicBezTo>
                    <a:pt x="16" y="2"/>
                    <a:pt x="17" y="2"/>
                    <a:pt x="17" y="4"/>
                  </a:cubicBezTo>
                  <a:cubicBezTo>
                    <a:pt x="17" y="5"/>
                    <a:pt x="17" y="7"/>
                    <a:pt x="15" y="8"/>
                  </a:cubicBezTo>
                  <a:cubicBezTo>
                    <a:pt x="14" y="9"/>
                    <a:pt x="12" y="9"/>
                    <a:pt x="9" y="9"/>
                  </a:cubicBezTo>
                  <a:close/>
                  <a:moveTo>
                    <a:pt x="3" y="7"/>
                  </a:moveTo>
                  <a:cubicBezTo>
                    <a:pt x="8" y="8"/>
                    <a:pt x="13" y="8"/>
                    <a:pt x="14" y="6"/>
                  </a:cubicBezTo>
                  <a:cubicBezTo>
                    <a:pt x="15" y="6"/>
                    <a:pt x="15" y="5"/>
                    <a:pt x="15" y="4"/>
                  </a:cubicBezTo>
                  <a:cubicBezTo>
                    <a:pt x="15" y="3"/>
                    <a:pt x="15" y="3"/>
                    <a:pt x="15" y="3"/>
                  </a:cubicBezTo>
                  <a:cubicBezTo>
                    <a:pt x="13" y="2"/>
                    <a:pt x="7" y="5"/>
                    <a:pt x="3" y="7"/>
                  </a:cubicBez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66" name="Google Shape;966;p35"/>
            <p:cNvSpPr/>
            <p:nvPr/>
          </p:nvSpPr>
          <p:spPr>
            <a:xfrm>
              <a:off x="4748213" y="6110288"/>
              <a:ext cx="34925" cy="47625"/>
            </a:xfrm>
            <a:custGeom>
              <a:rect b="b" l="l" r="r" t="t"/>
              <a:pathLst>
                <a:path extrusionOk="0" h="15" w="11">
                  <a:moveTo>
                    <a:pt x="1" y="15"/>
                  </a:moveTo>
                  <a:cubicBezTo>
                    <a:pt x="1" y="15"/>
                    <a:pt x="1" y="15"/>
                    <a:pt x="1" y="15"/>
                  </a:cubicBezTo>
                  <a:cubicBezTo>
                    <a:pt x="0" y="14"/>
                    <a:pt x="0" y="14"/>
                    <a:pt x="0" y="14"/>
                  </a:cubicBezTo>
                  <a:cubicBezTo>
                    <a:pt x="0" y="14"/>
                    <a:pt x="1" y="5"/>
                    <a:pt x="5" y="2"/>
                  </a:cubicBezTo>
                  <a:cubicBezTo>
                    <a:pt x="6" y="1"/>
                    <a:pt x="7" y="0"/>
                    <a:pt x="8" y="1"/>
                  </a:cubicBezTo>
                  <a:cubicBezTo>
                    <a:pt x="10" y="1"/>
                    <a:pt x="10" y="2"/>
                    <a:pt x="10" y="3"/>
                  </a:cubicBezTo>
                  <a:cubicBezTo>
                    <a:pt x="11" y="6"/>
                    <a:pt x="5" y="13"/>
                    <a:pt x="1" y="15"/>
                  </a:cubicBezTo>
                  <a:close/>
                  <a:moveTo>
                    <a:pt x="7" y="2"/>
                  </a:moveTo>
                  <a:cubicBezTo>
                    <a:pt x="7" y="2"/>
                    <a:pt x="6" y="2"/>
                    <a:pt x="6" y="3"/>
                  </a:cubicBezTo>
                  <a:cubicBezTo>
                    <a:pt x="3" y="5"/>
                    <a:pt x="2" y="10"/>
                    <a:pt x="2" y="13"/>
                  </a:cubicBezTo>
                  <a:cubicBezTo>
                    <a:pt x="5" y="10"/>
                    <a:pt x="9" y="5"/>
                    <a:pt x="9" y="3"/>
                  </a:cubicBezTo>
                  <a:cubicBezTo>
                    <a:pt x="9" y="3"/>
                    <a:pt x="9" y="2"/>
                    <a:pt x="8" y="2"/>
                  </a:cubicBezTo>
                  <a:lnTo>
                    <a:pt x="7" y="2"/>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67" name="Google Shape;967;p35"/>
            <p:cNvSpPr/>
            <p:nvPr/>
          </p:nvSpPr>
          <p:spPr>
            <a:xfrm>
              <a:off x="4638675" y="5935663"/>
              <a:ext cx="95250" cy="219075"/>
            </a:xfrm>
            <a:custGeom>
              <a:rect b="b" l="l" r="r" t="t"/>
              <a:pathLst>
                <a:path extrusionOk="0" h="138" w="60">
                  <a:moveTo>
                    <a:pt x="0" y="138"/>
                  </a:moveTo>
                  <a:lnTo>
                    <a:pt x="60" y="138"/>
                  </a:lnTo>
                  <a:lnTo>
                    <a:pt x="60" y="0"/>
                  </a:lnTo>
                  <a:lnTo>
                    <a:pt x="2" y="0"/>
                  </a:lnTo>
                  <a:lnTo>
                    <a:pt x="0" y="138"/>
                  </a:lnTo>
                  <a:close/>
                </a:path>
              </a:pathLst>
            </a:custGeom>
            <a:solidFill>
              <a:srgbClr val="7F3E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68" name="Google Shape;968;p35"/>
            <p:cNvSpPr/>
            <p:nvPr/>
          </p:nvSpPr>
          <p:spPr>
            <a:xfrm>
              <a:off x="4638675" y="5935663"/>
              <a:ext cx="95250" cy="219075"/>
            </a:xfrm>
            <a:custGeom>
              <a:rect b="b" l="l" r="r" t="t"/>
              <a:pathLst>
                <a:path extrusionOk="0" h="138" w="60">
                  <a:moveTo>
                    <a:pt x="0" y="138"/>
                  </a:moveTo>
                  <a:lnTo>
                    <a:pt x="60" y="138"/>
                  </a:lnTo>
                  <a:lnTo>
                    <a:pt x="60" y="0"/>
                  </a:lnTo>
                  <a:lnTo>
                    <a:pt x="2" y="0"/>
                  </a:lnTo>
                  <a:lnTo>
                    <a:pt x="0" y="138"/>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69" name="Google Shape;969;p35"/>
            <p:cNvSpPr/>
            <p:nvPr/>
          </p:nvSpPr>
          <p:spPr>
            <a:xfrm>
              <a:off x="3978275" y="5851525"/>
              <a:ext cx="165100" cy="231775"/>
            </a:xfrm>
            <a:custGeom>
              <a:rect b="b" l="l" r="r" t="t"/>
              <a:pathLst>
                <a:path extrusionOk="0" h="146" w="104">
                  <a:moveTo>
                    <a:pt x="0" y="136"/>
                  </a:moveTo>
                  <a:lnTo>
                    <a:pt x="57" y="146"/>
                  </a:lnTo>
                  <a:lnTo>
                    <a:pt x="104" y="13"/>
                  </a:lnTo>
                  <a:lnTo>
                    <a:pt x="47" y="0"/>
                  </a:lnTo>
                  <a:lnTo>
                    <a:pt x="0" y="136"/>
                  </a:lnTo>
                  <a:close/>
                </a:path>
              </a:pathLst>
            </a:custGeom>
            <a:solidFill>
              <a:srgbClr val="7F3E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70" name="Google Shape;970;p35"/>
            <p:cNvSpPr/>
            <p:nvPr/>
          </p:nvSpPr>
          <p:spPr>
            <a:xfrm>
              <a:off x="3978275" y="5851525"/>
              <a:ext cx="165100" cy="231775"/>
            </a:xfrm>
            <a:custGeom>
              <a:rect b="b" l="l" r="r" t="t"/>
              <a:pathLst>
                <a:path extrusionOk="0" h="146" w="104">
                  <a:moveTo>
                    <a:pt x="0" y="136"/>
                  </a:moveTo>
                  <a:lnTo>
                    <a:pt x="57" y="146"/>
                  </a:lnTo>
                  <a:lnTo>
                    <a:pt x="104" y="13"/>
                  </a:lnTo>
                  <a:lnTo>
                    <a:pt x="47" y="0"/>
                  </a:lnTo>
                  <a:lnTo>
                    <a:pt x="0" y="136"/>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71" name="Google Shape;971;p35"/>
            <p:cNvSpPr/>
            <p:nvPr/>
          </p:nvSpPr>
          <p:spPr>
            <a:xfrm>
              <a:off x="3930650" y="6048375"/>
              <a:ext cx="288925" cy="160338"/>
            </a:xfrm>
            <a:custGeom>
              <a:rect b="b" l="l" r="r" t="t"/>
              <a:pathLst>
                <a:path extrusionOk="0" h="50" w="90">
                  <a:moveTo>
                    <a:pt x="46" y="7"/>
                  </a:moveTo>
                  <a:cubicBezTo>
                    <a:pt x="14" y="1"/>
                    <a:pt x="14" y="1"/>
                    <a:pt x="14" y="1"/>
                  </a:cubicBezTo>
                  <a:cubicBezTo>
                    <a:pt x="13" y="0"/>
                    <a:pt x="12" y="1"/>
                    <a:pt x="11" y="2"/>
                  </a:cubicBezTo>
                  <a:cubicBezTo>
                    <a:pt x="1" y="27"/>
                    <a:pt x="1" y="27"/>
                    <a:pt x="1" y="27"/>
                  </a:cubicBezTo>
                  <a:cubicBezTo>
                    <a:pt x="0" y="29"/>
                    <a:pt x="2" y="32"/>
                    <a:pt x="4" y="33"/>
                  </a:cubicBezTo>
                  <a:cubicBezTo>
                    <a:pt x="16" y="35"/>
                    <a:pt x="21" y="35"/>
                    <a:pt x="36" y="38"/>
                  </a:cubicBezTo>
                  <a:cubicBezTo>
                    <a:pt x="44" y="40"/>
                    <a:pt x="62" y="45"/>
                    <a:pt x="74" y="48"/>
                  </a:cubicBezTo>
                  <a:cubicBezTo>
                    <a:pt x="86" y="50"/>
                    <a:pt x="90" y="38"/>
                    <a:pt x="85" y="36"/>
                  </a:cubicBezTo>
                  <a:cubicBezTo>
                    <a:pt x="64" y="27"/>
                    <a:pt x="57" y="18"/>
                    <a:pt x="51" y="10"/>
                  </a:cubicBezTo>
                  <a:cubicBezTo>
                    <a:pt x="50" y="9"/>
                    <a:pt x="48" y="8"/>
                    <a:pt x="46" y="7"/>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72" name="Google Shape;972;p35"/>
            <p:cNvSpPr/>
            <p:nvPr/>
          </p:nvSpPr>
          <p:spPr>
            <a:xfrm>
              <a:off x="4605338" y="6145213"/>
              <a:ext cx="322263" cy="106363"/>
            </a:xfrm>
            <a:custGeom>
              <a:rect b="b" l="l" r="r" t="t"/>
              <a:pathLst>
                <a:path extrusionOk="0" h="33" w="100">
                  <a:moveTo>
                    <a:pt x="39" y="0"/>
                  </a:moveTo>
                  <a:cubicBezTo>
                    <a:pt x="7" y="0"/>
                    <a:pt x="7" y="0"/>
                    <a:pt x="7" y="0"/>
                  </a:cubicBezTo>
                  <a:cubicBezTo>
                    <a:pt x="6" y="0"/>
                    <a:pt x="5" y="0"/>
                    <a:pt x="5" y="2"/>
                  </a:cubicBezTo>
                  <a:cubicBezTo>
                    <a:pt x="0" y="28"/>
                    <a:pt x="0" y="28"/>
                    <a:pt x="0" y="28"/>
                  </a:cubicBezTo>
                  <a:cubicBezTo>
                    <a:pt x="0" y="30"/>
                    <a:pt x="2" y="33"/>
                    <a:pt x="5" y="33"/>
                  </a:cubicBezTo>
                  <a:cubicBezTo>
                    <a:pt x="16" y="33"/>
                    <a:pt x="33" y="32"/>
                    <a:pt x="47" y="32"/>
                  </a:cubicBezTo>
                  <a:cubicBezTo>
                    <a:pt x="64" y="32"/>
                    <a:pt x="65" y="33"/>
                    <a:pt x="85" y="33"/>
                  </a:cubicBezTo>
                  <a:cubicBezTo>
                    <a:pt x="97" y="33"/>
                    <a:pt x="100" y="21"/>
                    <a:pt x="95" y="20"/>
                  </a:cubicBezTo>
                  <a:cubicBezTo>
                    <a:pt x="72" y="15"/>
                    <a:pt x="67" y="14"/>
                    <a:pt x="47" y="2"/>
                  </a:cubicBezTo>
                  <a:cubicBezTo>
                    <a:pt x="44" y="1"/>
                    <a:pt x="42" y="0"/>
                    <a:pt x="39" y="0"/>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73" name="Google Shape;973;p35"/>
            <p:cNvSpPr/>
            <p:nvPr/>
          </p:nvSpPr>
          <p:spPr>
            <a:xfrm>
              <a:off x="4062413" y="2884488"/>
              <a:ext cx="341313" cy="415925"/>
            </a:xfrm>
            <a:custGeom>
              <a:rect b="b" l="l" r="r" t="t"/>
              <a:pathLst>
                <a:path extrusionOk="0" h="129" w="106">
                  <a:moveTo>
                    <a:pt x="59" y="12"/>
                  </a:moveTo>
                  <a:cubicBezTo>
                    <a:pt x="32" y="20"/>
                    <a:pt x="0" y="94"/>
                    <a:pt x="0" y="94"/>
                  </a:cubicBezTo>
                  <a:cubicBezTo>
                    <a:pt x="62" y="129"/>
                    <a:pt x="62" y="129"/>
                    <a:pt x="62" y="129"/>
                  </a:cubicBezTo>
                  <a:cubicBezTo>
                    <a:pt x="62" y="129"/>
                    <a:pt x="76" y="103"/>
                    <a:pt x="91" y="70"/>
                  </a:cubicBezTo>
                  <a:cubicBezTo>
                    <a:pt x="106" y="36"/>
                    <a:pt x="104" y="0"/>
                    <a:pt x="59" y="12"/>
                  </a:cubicBezTo>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74" name="Google Shape;974;p35"/>
            <p:cNvSpPr/>
            <p:nvPr/>
          </p:nvSpPr>
          <p:spPr>
            <a:xfrm>
              <a:off x="4232275" y="2900363"/>
              <a:ext cx="585788" cy="846138"/>
            </a:xfrm>
            <a:custGeom>
              <a:rect b="b" l="l" r="r" t="t"/>
              <a:pathLst>
                <a:path extrusionOk="0" h="263" w="182">
                  <a:moveTo>
                    <a:pt x="181" y="139"/>
                  </a:moveTo>
                  <a:cubicBezTo>
                    <a:pt x="181" y="172"/>
                    <a:pt x="179" y="213"/>
                    <a:pt x="174" y="263"/>
                  </a:cubicBezTo>
                  <a:cubicBezTo>
                    <a:pt x="17" y="263"/>
                    <a:pt x="17" y="263"/>
                    <a:pt x="17" y="263"/>
                  </a:cubicBezTo>
                  <a:cubicBezTo>
                    <a:pt x="15" y="241"/>
                    <a:pt x="25" y="134"/>
                    <a:pt x="2" y="26"/>
                  </a:cubicBezTo>
                  <a:cubicBezTo>
                    <a:pt x="0" y="16"/>
                    <a:pt x="7" y="6"/>
                    <a:pt x="17" y="5"/>
                  </a:cubicBezTo>
                  <a:cubicBezTo>
                    <a:pt x="27" y="3"/>
                    <a:pt x="39" y="2"/>
                    <a:pt x="50" y="1"/>
                  </a:cubicBezTo>
                  <a:cubicBezTo>
                    <a:pt x="70" y="0"/>
                    <a:pt x="100" y="0"/>
                    <a:pt x="117" y="1"/>
                  </a:cubicBezTo>
                  <a:cubicBezTo>
                    <a:pt x="127" y="2"/>
                    <a:pt x="137" y="4"/>
                    <a:pt x="145" y="5"/>
                  </a:cubicBezTo>
                  <a:cubicBezTo>
                    <a:pt x="157" y="8"/>
                    <a:pt x="168" y="17"/>
                    <a:pt x="171" y="30"/>
                  </a:cubicBezTo>
                  <a:cubicBezTo>
                    <a:pt x="175" y="42"/>
                    <a:pt x="178" y="62"/>
                    <a:pt x="180" y="92"/>
                  </a:cubicBezTo>
                  <a:cubicBezTo>
                    <a:pt x="181" y="106"/>
                    <a:pt x="182" y="121"/>
                    <a:pt x="181" y="139"/>
                  </a:cubicBezTo>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75" name="Google Shape;975;p35"/>
            <p:cNvSpPr/>
            <p:nvPr/>
          </p:nvSpPr>
          <p:spPr>
            <a:xfrm rot="3585782">
              <a:off x="4565945" y="2893727"/>
              <a:ext cx="391352" cy="292100"/>
            </a:xfrm>
            <a:custGeom>
              <a:rect b="b" l="l" r="r" t="t"/>
              <a:pathLst>
                <a:path extrusionOk="0" h="91" w="108">
                  <a:moveTo>
                    <a:pt x="28" y="78"/>
                  </a:moveTo>
                  <a:cubicBezTo>
                    <a:pt x="52" y="91"/>
                    <a:pt x="108" y="76"/>
                    <a:pt x="108" y="76"/>
                  </a:cubicBezTo>
                  <a:cubicBezTo>
                    <a:pt x="106" y="0"/>
                    <a:pt x="106" y="0"/>
                    <a:pt x="106" y="0"/>
                  </a:cubicBezTo>
                  <a:cubicBezTo>
                    <a:pt x="106" y="0"/>
                    <a:pt x="81" y="2"/>
                    <a:pt x="46" y="16"/>
                  </a:cubicBezTo>
                  <a:cubicBezTo>
                    <a:pt x="8" y="31"/>
                    <a:pt x="0" y="63"/>
                    <a:pt x="28" y="78"/>
                  </a:cubicBezTo>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76" name="Google Shape;976;p35"/>
            <p:cNvSpPr/>
            <p:nvPr/>
          </p:nvSpPr>
          <p:spPr>
            <a:xfrm>
              <a:off x="4564063" y="2884488"/>
              <a:ext cx="128588" cy="266700"/>
            </a:xfrm>
            <a:custGeom>
              <a:rect b="b" l="l" r="r" t="t"/>
              <a:pathLst>
                <a:path extrusionOk="0" h="83" w="40">
                  <a:moveTo>
                    <a:pt x="40" y="0"/>
                  </a:moveTo>
                  <a:cubicBezTo>
                    <a:pt x="40" y="0"/>
                    <a:pt x="29" y="4"/>
                    <a:pt x="24" y="5"/>
                  </a:cubicBezTo>
                  <a:cubicBezTo>
                    <a:pt x="9" y="22"/>
                    <a:pt x="0" y="58"/>
                    <a:pt x="0" y="58"/>
                  </a:cubicBezTo>
                  <a:cubicBezTo>
                    <a:pt x="19" y="83"/>
                    <a:pt x="19" y="83"/>
                    <a:pt x="19" y="83"/>
                  </a:cubicBezTo>
                  <a:cubicBezTo>
                    <a:pt x="12" y="46"/>
                    <a:pt x="40" y="0"/>
                    <a:pt x="40" y="0"/>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77" name="Google Shape;977;p35"/>
            <p:cNvSpPr/>
            <p:nvPr/>
          </p:nvSpPr>
          <p:spPr>
            <a:xfrm>
              <a:off x="4570413" y="2884488"/>
              <a:ext cx="122238" cy="193675"/>
            </a:xfrm>
            <a:custGeom>
              <a:rect b="b" l="l" r="r" t="t"/>
              <a:pathLst>
                <a:path extrusionOk="0" h="60" w="38">
                  <a:moveTo>
                    <a:pt x="38" y="0"/>
                  </a:moveTo>
                  <a:cubicBezTo>
                    <a:pt x="38" y="0"/>
                    <a:pt x="27" y="4"/>
                    <a:pt x="22" y="5"/>
                  </a:cubicBezTo>
                  <a:cubicBezTo>
                    <a:pt x="22" y="6"/>
                    <a:pt x="21" y="7"/>
                    <a:pt x="21" y="7"/>
                  </a:cubicBezTo>
                  <a:cubicBezTo>
                    <a:pt x="20" y="8"/>
                    <a:pt x="20" y="8"/>
                    <a:pt x="19" y="9"/>
                  </a:cubicBezTo>
                  <a:cubicBezTo>
                    <a:pt x="10" y="22"/>
                    <a:pt x="3" y="41"/>
                    <a:pt x="0" y="51"/>
                  </a:cubicBezTo>
                  <a:cubicBezTo>
                    <a:pt x="6" y="53"/>
                    <a:pt x="11" y="55"/>
                    <a:pt x="14" y="57"/>
                  </a:cubicBezTo>
                  <a:cubicBezTo>
                    <a:pt x="14" y="58"/>
                    <a:pt x="15" y="59"/>
                    <a:pt x="16" y="60"/>
                  </a:cubicBezTo>
                  <a:cubicBezTo>
                    <a:pt x="20" y="29"/>
                    <a:pt x="38" y="0"/>
                    <a:pt x="38" y="0"/>
                  </a:cubicBezTo>
                </a:path>
              </a:pathLst>
            </a:custGeom>
            <a:solidFill>
              <a:srgbClr val="3362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78" name="Google Shape;978;p35"/>
            <p:cNvSpPr/>
            <p:nvPr/>
          </p:nvSpPr>
          <p:spPr>
            <a:xfrm>
              <a:off x="4673600" y="3441700"/>
              <a:ext cx="144463" cy="119063"/>
            </a:xfrm>
            <a:custGeom>
              <a:rect b="b" l="l" r="r" t="t"/>
              <a:pathLst>
                <a:path extrusionOk="0" h="37" w="45">
                  <a:moveTo>
                    <a:pt x="44" y="16"/>
                  </a:moveTo>
                  <a:cubicBezTo>
                    <a:pt x="29" y="27"/>
                    <a:pt x="0" y="0"/>
                    <a:pt x="0" y="0"/>
                  </a:cubicBezTo>
                  <a:cubicBezTo>
                    <a:pt x="1" y="14"/>
                    <a:pt x="1" y="14"/>
                    <a:pt x="1" y="14"/>
                  </a:cubicBezTo>
                  <a:cubicBezTo>
                    <a:pt x="28" y="37"/>
                    <a:pt x="44" y="26"/>
                    <a:pt x="44" y="26"/>
                  </a:cubicBezTo>
                  <a:cubicBezTo>
                    <a:pt x="44" y="26"/>
                    <a:pt x="45" y="21"/>
                    <a:pt x="44" y="16"/>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79" name="Google Shape;979;p35"/>
            <p:cNvSpPr/>
            <p:nvPr/>
          </p:nvSpPr>
          <p:spPr>
            <a:xfrm>
              <a:off x="4683125" y="3454400"/>
              <a:ext cx="134938" cy="77788"/>
            </a:xfrm>
            <a:custGeom>
              <a:rect b="b" l="l" r="r" t="t"/>
              <a:pathLst>
                <a:path extrusionOk="0" h="24" w="42">
                  <a:moveTo>
                    <a:pt x="1" y="0"/>
                  </a:moveTo>
                  <a:cubicBezTo>
                    <a:pt x="0" y="4"/>
                    <a:pt x="0" y="8"/>
                    <a:pt x="0" y="12"/>
                  </a:cubicBezTo>
                  <a:cubicBezTo>
                    <a:pt x="12" y="22"/>
                    <a:pt x="23" y="24"/>
                    <a:pt x="30" y="24"/>
                  </a:cubicBezTo>
                  <a:cubicBezTo>
                    <a:pt x="37" y="24"/>
                    <a:pt x="41" y="22"/>
                    <a:pt x="41" y="22"/>
                  </a:cubicBezTo>
                  <a:cubicBezTo>
                    <a:pt x="41" y="22"/>
                    <a:pt x="42" y="19"/>
                    <a:pt x="42" y="15"/>
                  </a:cubicBezTo>
                  <a:cubicBezTo>
                    <a:pt x="42" y="14"/>
                    <a:pt x="42" y="13"/>
                    <a:pt x="41" y="12"/>
                  </a:cubicBezTo>
                  <a:cubicBezTo>
                    <a:pt x="41" y="12"/>
                    <a:pt x="41" y="12"/>
                    <a:pt x="40" y="13"/>
                  </a:cubicBezTo>
                  <a:cubicBezTo>
                    <a:pt x="38" y="14"/>
                    <a:pt x="35" y="15"/>
                    <a:pt x="32" y="15"/>
                  </a:cubicBezTo>
                  <a:cubicBezTo>
                    <a:pt x="21" y="15"/>
                    <a:pt x="7" y="5"/>
                    <a:pt x="1" y="0"/>
                  </a:cubicBezTo>
                </a:path>
              </a:pathLst>
            </a:custGeom>
            <a:solidFill>
              <a:srgbClr val="3362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80" name="Google Shape;980;p35"/>
            <p:cNvSpPr/>
            <p:nvPr/>
          </p:nvSpPr>
          <p:spPr>
            <a:xfrm>
              <a:off x="4287838" y="2900363"/>
              <a:ext cx="79375" cy="184150"/>
            </a:xfrm>
            <a:custGeom>
              <a:rect b="b" l="l" r="r" t="t"/>
              <a:pathLst>
                <a:path extrusionOk="0" h="57" w="25">
                  <a:moveTo>
                    <a:pt x="25" y="0"/>
                  </a:moveTo>
                  <a:cubicBezTo>
                    <a:pt x="16" y="1"/>
                    <a:pt x="11" y="3"/>
                    <a:pt x="11" y="3"/>
                  </a:cubicBezTo>
                  <a:cubicBezTo>
                    <a:pt x="11" y="3"/>
                    <a:pt x="0" y="26"/>
                    <a:pt x="7" y="57"/>
                  </a:cubicBezTo>
                  <a:cubicBezTo>
                    <a:pt x="24" y="49"/>
                    <a:pt x="24" y="49"/>
                    <a:pt x="24" y="49"/>
                  </a:cubicBezTo>
                  <a:cubicBezTo>
                    <a:pt x="24" y="49"/>
                    <a:pt x="19" y="23"/>
                    <a:pt x="25" y="0"/>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81" name="Google Shape;981;p35"/>
            <p:cNvSpPr/>
            <p:nvPr/>
          </p:nvSpPr>
          <p:spPr>
            <a:xfrm>
              <a:off x="4303713" y="2900363"/>
              <a:ext cx="63500" cy="165100"/>
            </a:xfrm>
            <a:custGeom>
              <a:rect b="b" l="l" r="r" t="t"/>
              <a:pathLst>
                <a:path extrusionOk="0" h="51" w="20">
                  <a:moveTo>
                    <a:pt x="20" y="0"/>
                  </a:moveTo>
                  <a:cubicBezTo>
                    <a:pt x="11" y="1"/>
                    <a:pt x="6" y="3"/>
                    <a:pt x="6" y="3"/>
                  </a:cubicBezTo>
                  <a:cubicBezTo>
                    <a:pt x="6" y="3"/>
                    <a:pt x="0" y="17"/>
                    <a:pt x="0" y="37"/>
                  </a:cubicBezTo>
                  <a:cubicBezTo>
                    <a:pt x="0" y="42"/>
                    <a:pt x="0" y="46"/>
                    <a:pt x="1" y="51"/>
                  </a:cubicBezTo>
                  <a:cubicBezTo>
                    <a:pt x="4" y="48"/>
                    <a:pt x="11" y="46"/>
                    <a:pt x="18" y="45"/>
                  </a:cubicBezTo>
                  <a:cubicBezTo>
                    <a:pt x="18" y="40"/>
                    <a:pt x="17" y="33"/>
                    <a:pt x="17" y="24"/>
                  </a:cubicBezTo>
                  <a:cubicBezTo>
                    <a:pt x="17" y="17"/>
                    <a:pt x="18" y="8"/>
                    <a:pt x="20" y="0"/>
                  </a:cubicBezTo>
                </a:path>
              </a:pathLst>
            </a:custGeom>
            <a:solidFill>
              <a:srgbClr val="3362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82" name="Google Shape;982;p35"/>
            <p:cNvSpPr/>
            <p:nvPr/>
          </p:nvSpPr>
          <p:spPr>
            <a:xfrm>
              <a:off x="4229100" y="3022600"/>
              <a:ext cx="495300" cy="625475"/>
            </a:xfrm>
            <a:custGeom>
              <a:rect b="b" l="l" r="r" t="t"/>
              <a:pathLst>
                <a:path extrusionOk="0" h="194" w="154">
                  <a:moveTo>
                    <a:pt x="22" y="15"/>
                  </a:moveTo>
                  <a:cubicBezTo>
                    <a:pt x="32" y="0"/>
                    <a:pt x="104" y="2"/>
                    <a:pt x="120" y="14"/>
                  </a:cubicBezTo>
                  <a:cubicBezTo>
                    <a:pt x="135" y="26"/>
                    <a:pt x="154" y="157"/>
                    <a:pt x="131" y="172"/>
                  </a:cubicBezTo>
                  <a:cubicBezTo>
                    <a:pt x="108" y="187"/>
                    <a:pt x="1" y="194"/>
                    <a:pt x="1" y="164"/>
                  </a:cubicBezTo>
                  <a:cubicBezTo>
                    <a:pt x="0" y="134"/>
                    <a:pt x="24" y="83"/>
                    <a:pt x="21" y="66"/>
                  </a:cubicBezTo>
                  <a:cubicBezTo>
                    <a:pt x="18" y="49"/>
                    <a:pt x="10" y="35"/>
                    <a:pt x="22" y="15"/>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83" name="Google Shape;983;p35"/>
            <p:cNvSpPr/>
            <p:nvPr/>
          </p:nvSpPr>
          <p:spPr>
            <a:xfrm>
              <a:off x="4303713" y="3213100"/>
              <a:ext cx="263525" cy="31750"/>
            </a:xfrm>
            <a:custGeom>
              <a:rect b="b" l="l" r="r" t="t"/>
              <a:pathLst>
                <a:path extrusionOk="0" h="10" w="82">
                  <a:moveTo>
                    <a:pt x="82" y="0"/>
                  </a:moveTo>
                  <a:cubicBezTo>
                    <a:pt x="61" y="4"/>
                    <a:pt x="45" y="6"/>
                    <a:pt x="32" y="6"/>
                  </a:cubicBezTo>
                  <a:cubicBezTo>
                    <a:pt x="11" y="6"/>
                    <a:pt x="0" y="2"/>
                    <a:pt x="0" y="2"/>
                  </a:cubicBezTo>
                  <a:cubicBezTo>
                    <a:pt x="5" y="8"/>
                    <a:pt x="16" y="10"/>
                    <a:pt x="28" y="10"/>
                  </a:cubicBezTo>
                  <a:cubicBezTo>
                    <a:pt x="50" y="10"/>
                    <a:pt x="75" y="3"/>
                    <a:pt x="82" y="0"/>
                  </a:cubicBezTo>
                </a:path>
              </a:pathLst>
            </a:custGeom>
            <a:solidFill>
              <a:srgbClr val="365E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84" name="Google Shape;984;p35"/>
            <p:cNvSpPr/>
            <p:nvPr/>
          </p:nvSpPr>
          <p:spPr>
            <a:xfrm>
              <a:off x="4383088" y="3194050"/>
              <a:ext cx="26988" cy="25400"/>
            </a:xfrm>
            <a:custGeom>
              <a:rect b="b" l="l" r="r" t="t"/>
              <a:pathLst>
                <a:path extrusionOk="0" h="8" w="8">
                  <a:moveTo>
                    <a:pt x="3" y="0"/>
                  </a:moveTo>
                  <a:cubicBezTo>
                    <a:pt x="1" y="0"/>
                    <a:pt x="0" y="2"/>
                    <a:pt x="0" y="4"/>
                  </a:cubicBezTo>
                  <a:cubicBezTo>
                    <a:pt x="0" y="6"/>
                    <a:pt x="2" y="8"/>
                    <a:pt x="4" y="8"/>
                  </a:cubicBezTo>
                  <a:cubicBezTo>
                    <a:pt x="6" y="8"/>
                    <a:pt x="8" y="6"/>
                    <a:pt x="7" y="4"/>
                  </a:cubicBezTo>
                  <a:cubicBezTo>
                    <a:pt x="7" y="2"/>
                    <a:pt x="5" y="0"/>
                    <a:pt x="3" y="0"/>
                  </a:cubicBezTo>
                </a:path>
              </a:pathLst>
            </a:custGeom>
            <a:solidFill>
              <a:srgbClr val="365E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85" name="Google Shape;985;p35"/>
            <p:cNvSpPr/>
            <p:nvPr/>
          </p:nvSpPr>
          <p:spPr>
            <a:xfrm>
              <a:off x="4576763" y="3071813"/>
              <a:ext cx="58738" cy="511175"/>
            </a:xfrm>
            <a:custGeom>
              <a:rect b="b" l="l" r="r" t="t"/>
              <a:pathLst>
                <a:path extrusionOk="0" h="159" w="18">
                  <a:moveTo>
                    <a:pt x="9" y="0"/>
                  </a:moveTo>
                  <a:cubicBezTo>
                    <a:pt x="8" y="0"/>
                    <a:pt x="8" y="1"/>
                    <a:pt x="8" y="1"/>
                  </a:cubicBezTo>
                  <a:cubicBezTo>
                    <a:pt x="5" y="5"/>
                    <a:pt x="0" y="24"/>
                    <a:pt x="4" y="44"/>
                  </a:cubicBezTo>
                  <a:cubicBezTo>
                    <a:pt x="15" y="92"/>
                    <a:pt x="16" y="130"/>
                    <a:pt x="8" y="158"/>
                  </a:cubicBezTo>
                  <a:cubicBezTo>
                    <a:pt x="7" y="158"/>
                    <a:pt x="8" y="159"/>
                    <a:pt x="8" y="159"/>
                  </a:cubicBezTo>
                  <a:cubicBezTo>
                    <a:pt x="9" y="159"/>
                    <a:pt x="9" y="159"/>
                    <a:pt x="9" y="159"/>
                  </a:cubicBezTo>
                  <a:cubicBezTo>
                    <a:pt x="9" y="159"/>
                    <a:pt x="9" y="159"/>
                    <a:pt x="9" y="158"/>
                  </a:cubicBezTo>
                  <a:cubicBezTo>
                    <a:pt x="18" y="130"/>
                    <a:pt x="17" y="92"/>
                    <a:pt x="6" y="43"/>
                  </a:cubicBezTo>
                  <a:cubicBezTo>
                    <a:pt x="2" y="25"/>
                    <a:pt x="7" y="6"/>
                    <a:pt x="9" y="2"/>
                  </a:cubicBezTo>
                  <a:cubicBezTo>
                    <a:pt x="10" y="2"/>
                    <a:pt x="10" y="1"/>
                    <a:pt x="9" y="1"/>
                  </a:cubicBezTo>
                  <a:cubicBezTo>
                    <a:pt x="9" y="0"/>
                    <a:pt x="9" y="0"/>
                    <a:pt x="9" y="0"/>
                  </a:cubicBezTo>
                </a:path>
              </a:pathLst>
            </a:custGeom>
            <a:solidFill>
              <a:srgbClr val="365E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86" name="Google Shape;986;p35"/>
            <p:cNvSpPr/>
            <p:nvPr/>
          </p:nvSpPr>
          <p:spPr>
            <a:xfrm>
              <a:off x="4641850" y="5935663"/>
              <a:ext cx="0" cy="112713"/>
            </a:xfrm>
            <a:custGeom>
              <a:rect b="b" l="l" r="r" t="t"/>
              <a:pathLst>
                <a:path extrusionOk="0" h="71" w="120000">
                  <a:moveTo>
                    <a:pt x="0" y="29"/>
                  </a:moveTo>
                  <a:lnTo>
                    <a:pt x="0" y="29"/>
                  </a:lnTo>
                  <a:lnTo>
                    <a:pt x="0" y="71"/>
                  </a:lnTo>
                  <a:lnTo>
                    <a:pt x="0" y="71"/>
                  </a:lnTo>
                  <a:lnTo>
                    <a:pt x="0" y="29"/>
                  </a:lnTo>
                  <a:close/>
                  <a:moveTo>
                    <a:pt x="0" y="0"/>
                  </a:moveTo>
                  <a:lnTo>
                    <a:pt x="0" y="0"/>
                  </a:lnTo>
                  <a:lnTo>
                    <a:pt x="0" y="26"/>
                  </a:lnTo>
                  <a:lnTo>
                    <a:pt x="0" y="26"/>
                  </a:lnTo>
                  <a:lnTo>
                    <a:pt x="0"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87" name="Google Shape;987;p35"/>
            <p:cNvSpPr/>
            <p:nvPr/>
          </p:nvSpPr>
          <p:spPr>
            <a:xfrm>
              <a:off x="4641850" y="5935663"/>
              <a:ext cx="0" cy="112713"/>
            </a:xfrm>
            <a:custGeom>
              <a:rect b="b" l="l" r="r" t="t"/>
              <a:pathLst>
                <a:path extrusionOk="0" h="71" w="120000">
                  <a:moveTo>
                    <a:pt x="0" y="29"/>
                  </a:moveTo>
                  <a:lnTo>
                    <a:pt x="0" y="29"/>
                  </a:lnTo>
                  <a:lnTo>
                    <a:pt x="0" y="71"/>
                  </a:lnTo>
                  <a:lnTo>
                    <a:pt x="0" y="71"/>
                  </a:lnTo>
                  <a:lnTo>
                    <a:pt x="0" y="29"/>
                  </a:lnTo>
                  <a:moveTo>
                    <a:pt x="0" y="0"/>
                  </a:moveTo>
                  <a:lnTo>
                    <a:pt x="0" y="0"/>
                  </a:lnTo>
                  <a:lnTo>
                    <a:pt x="0" y="26"/>
                  </a:lnTo>
                  <a:lnTo>
                    <a:pt x="0" y="26"/>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88" name="Google Shape;988;p35"/>
            <p:cNvSpPr/>
            <p:nvPr/>
          </p:nvSpPr>
          <p:spPr>
            <a:xfrm>
              <a:off x="4641850" y="5976938"/>
              <a:ext cx="1588" cy="4763"/>
            </a:xfrm>
            <a:prstGeom prst="rect">
              <a:avLst/>
            </a:prstGeom>
            <a:solidFill>
              <a:srgbClr val="BCBCB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89" name="Google Shape;989;p35"/>
            <p:cNvSpPr/>
            <p:nvPr/>
          </p:nvSpPr>
          <p:spPr>
            <a:xfrm>
              <a:off x="4641850" y="5976938"/>
              <a:ext cx="1588" cy="47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90" name="Google Shape;990;p35"/>
            <p:cNvSpPr/>
            <p:nvPr/>
          </p:nvSpPr>
          <p:spPr>
            <a:xfrm>
              <a:off x="4641850" y="5935663"/>
              <a:ext cx="92075" cy="112713"/>
            </a:xfrm>
            <a:custGeom>
              <a:rect b="b" l="l" r="r" t="t"/>
              <a:pathLst>
                <a:path extrusionOk="0" h="71" w="58">
                  <a:moveTo>
                    <a:pt x="58" y="0"/>
                  </a:moveTo>
                  <a:lnTo>
                    <a:pt x="0" y="0"/>
                  </a:lnTo>
                  <a:lnTo>
                    <a:pt x="0" y="26"/>
                  </a:lnTo>
                  <a:lnTo>
                    <a:pt x="0" y="29"/>
                  </a:lnTo>
                  <a:lnTo>
                    <a:pt x="0" y="71"/>
                  </a:lnTo>
                  <a:lnTo>
                    <a:pt x="58" y="71"/>
                  </a:lnTo>
                  <a:lnTo>
                    <a:pt x="58" y="0"/>
                  </a:lnTo>
                  <a:close/>
                </a:path>
              </a:pathLst>
            </a:custGeom>
            <a:solidFill>
              <a:srgbClr val="6632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91" name="Google Shape;991;p35"/>
            <p:cNvSpPr/>
            <p:nvPr/>
          </p:nvSpPr>
          <p:spPr>
            <a:xfrm>
              <a:off x="4641850" y="5935663"/>
              <a:ext cx="92075" cy="112713"/>
            </a:xfrm>
            <a:custGeom>
              <a:rect b="b" l="l" r="r" t="t"/>
              <a:pathLst>
                <a:path extrusionOk="0" h="71" w="58">
                  <a:moveTo>
                    <a:pt x="58" y="0"/>
                  </a:moveTo>
                  <a:lnTo>
                    <a:pt x="0" y="0"/>
                  </a:lnTo>
                  <a:lnTo>
                    <a:pt x="0" y="26"/>
                  </a:lnTo>
                  <a:lnTo>
                    <a:pt x="0" y="29"/>
                  </a:lnTo>
                  <a:lnTo>
                    <a:pt x="0" y="71"/>
                  </a:lnTo>
                  <a:lnTo>
                    <a:pt x="58" y="71"/>
                  </a:lnTo>
                  <a:lnTo>
                    <a:pt x="58"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92" name="Google Shape;992;p35"/>
            <p:cNvSpPr/>
            <p:nvPr/>
          </p:nvSpPr>
          <p:spPr>
            <a:xfrm>
              <a:off x="4013200" y="5938838"/>
              <a:ext cx="6350" cy="25400"/>
            </a:xfrm>
            <a:custGeom>
              <a:rect b="b" l="l" r="r" t="t"/>
              <a:pathLst>
                <a:path extrusionOk="0" h="16" w="4">
                  <a:moveTo>
                    <a:pt x="4" y="0"/>
                  </a:moveTo>
                  <a:lnTo>
                    <a:pt x="0" y="16"/>
                  </a:lnTo>
                  <a:lnTo>
                    <a:pt x="0" y="16"/>
                  </a:lnTo>
                  <a:lnTo>
                    <a:pt x="4" y="0"/>
                  </a:lnTo>
                  <a:lnTo>
                    <a:pt x="4"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93" name="Google Shape;993;p35"/>
            <p:cNvSpPr/>
            <p:nvPr/>
          </p:nvSpPr>
          <p:spPr>
            <a:xfrm>
              <a:off x="4013200" y="5938838"/>
              <a:ext cx="6350" cy="25400"/>
            </a:xfrm>
            <a:custGeom>
              <a:rect b="b" l="l" r="r" t="t"/>
              <a:pathLst>
                <a:path extrusionOk="0" h="16" w="4">
                  <a:moveTo>
                    <a:pt x="4" y="0"/>
                  </a:moveTo>
                  <a:lnTo>
                    <a:pt x="0" y="16"/>
                  </a:lnTo>
                  <a:lnTo>
                    <a:pt x="0" y="16"/>
                  </a:lnTo>
                  <a:lnTo>
                    <a:pt x="4" y="0"/>
                  </a:lnTo>
                  <a:lnTo>
                    <a:pt x="4"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94" name="Google Shape;994;p35"/>
            <p:cNvSpPr/>
            <p:nvPr/>
          </p:nvSpPr>
          <p:spPr>
            <a:xfrm>
              <a:off x="4013200" y="5938838"/>
              <a:ext cx="96838" cy="42863"/>
            </a:xfrm>
            <a:custGeom>
              <a:rect b="b" l="l" r="r" t="t"/>
              <a:pathLst>
                <a:path extrusionOk="0" h="27" w="61">
                  <a:moveTo>
                    <a:pt x="4" y="0"/>
                  </a:moveTo>
                  <a:lnTo>
                    <a:pt x="0" y="16"/>
                  </a:lnTo>
                  <a:lnTo>
                    <a:pt x="57" y="27"/>
                  </a:lnTo>
                  <a:lnTo>
                    <a:pt x="61" y="12"/>
                  </a:lnTo>
                  <a:lnTo>
                    <a:pt x="4" y="0"/>
                  </a:lnTo>
                  <a:close/>
                </a:path>
              </a:pathLst>
            </a:custGeom>
            <a:solidFill>
              <a:srgbClr val="6632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95" name="Google Shape;995;p35"/>
            <p:cNvSpPr/>
            <p:nvPr/>
          </p:nvSpPr>
          <p:spPr>
            <a:xfrm>
              <a:off x="4013200" y="5938838"/>
              <a:ext cx="96838" cy="42863"/>
            </a:xfrm>
            <a:custGeom>
              <a:rect b="b" l="l" r="r" t="t"/>
              <a:pathLst>
                <a:path extrusionOk="0" h="27" w="61">
                  <a:moveTo>
                    <a:pt x="4" y="0"/>
                  </a:moveTo>
                  <a:lnTo>
                    <a:pt x="0" y="16"/>
                  </a:lnTo>
                  <a:lnTo>
                    <a:pt x="57" y="27"/>
                  </a:lnTo>
                  <a:lnTo>
                    <a:pt x="61" y="12"/>
                  </a:lnTo>
                  <a:lnTo>
                    <a:pt x="4"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96" name="Google Shape;996;p35"/>
            <p:cNvSpPr/>
            <p:nvPr/>
          </p:nvSpPr>
          <p:spPr>
            <a:xfrm>
              <a:off x="3987800" y="3746500"/>
              <a:ext cx="627063" cy="2224088"/>
            </a:xfrm>
            <a:custGeom>
              <a:rect b="b" l="l" r="r" t="t"/>
              <a:pathLst>
                <a:path extrusionOk="0" h="691" w="195">
                  <a:moveTo>
                    <a:pt x="195" y="0"/>
                  </a:moveTo>
                  <a:cubicBezTo>
                    <a:pt x="195" y="0"/>
                    <a:pt x="170" y="225"/>
                    <a:pt x="155" y="309"/>
                  </a:cubicBezTo>
                  <a:cubicBezTo>
                    <a:pt x="138" y="401"/>
                    <a:pt x="53" y="691"/>
                    <a:pt x="53" y="691"/>
                  </a:cubicBezTo>
                  <a:cubicBezTo>
                    <a:pt x="0" y="679"/>
                    <a:pt x="0" y="679"/>
                    <a:pt x="0" y="679"/>
                  </a:cubicBezTo>
                  <a:cubicBezTo>
                    <a:pt x="0" y="679"/>
                    <a:pt x="59" y="409"/>
                    <a:pt x="67" y="318"/>
                  </a:cubicBezTo>
                  <a:cubicBezTo>
                    <a:pt x="76" y="219"/>
                    <a:pt x="93" y="0"/>
                    <a:pt x="93" y="0"/>
                  </a:cubicBezTo>
                  <a:cubicBezTo>
                    <a:pt x="195" y="0"/>
                    <a:pt x="195" y="0"/>
                    <a:pt x="195" y="0"/>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97" name="Google Shape;997;p35"/>
            <p:cNvSpPr/>
            <p:nvPr/>
          </p:nvSpPr>
          <p:spPr>
            <a:xfrm>
              <a:off x="3978275" y="5875338"/>
              <a:ext cx="219075" cy="98425"/>
            </a:xfrm>
            <a:custGeom>
              <a:rect b="b" l="l" r="r" t="t"/>
              <a:pathLst>
                <a:path extrusionOk="0" h="62" w="138">
                  <a:moveTo>
                    <a:pt x="138" y="24"/>
                  </a:moveTo>
                  <a:lnTo>
                    <a:pt x="120" y="62"/>
                  </a:lnTo>
                  <a:lnTo>
                    <a:pt x="0" y="36"/>
                  </a:lnTo>
                  <a:lnTo>
                    <a:pt x="8" y="0"/>
                  </a:lnTo>
                  <a:lnTo>
                    <a:pt x="138" y="24"/>
                  </a:ln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98" name="Google Shape;998;p35"/>
            <p:cNvSpPr/>
            <p:nvPr/>
          </p:nvSpPr>
          <p:spPr>
            <a:xfrm>
              <a:off x="4486275" y="4484688"/>
              <a:ext cx="39688" cy="247650"/>
            </a:xfrm>
            <a:custGeom>
              <a:rect b="b" l="l" r="r" t="t"/>
              <a:pathLst>
                <a:path extrusionOk="0" h="77" w="12">
                  <a:moveTo>
                    <a:pt x="12" y="0"/>
                  </a:moveTo>
                  <a:cubicBezTo>
                    <a:pt x="8" y="30"/>
                    <a:pt x="4" y="57"/>
                    <a:pt x="0" y="77"/>
                  </a:cubicBezTo>
                  <a:cubicBezTo>
                    <a:pt x="0" y="77"/>
                    <a:pt x="0" y="77"/>
                    <a:pt x="0" y="77"/>
                  </a:cubicBezTo>
                  <a:cubicBezTo>
                    <a:pt x="4" y="57"/>
                    <a:pt x="8" y="30"/>
                    <a:pt x="12" y="0"/>
                  </a:cubicBezTo>
                </a:path>
              </a:pathLst>
            </a:custGeom>
            <a:solidFill>
              <a:srgbClr val="C4C4C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999" name="Google Shape;999;p35"/>
            <p:cNvSpPr/>
            <p:nvPr/>
          </p:nvSpPr>
          <p:spPr>
            <a:xfrm>
              <a:off x="4432300" y="4005263"/>
              <a:ext cx="150813" cy="727075"/>
            </a:xfrm>
            <a:custGeom>
              <a:rect b="b" l="l" r="r" t="t"/>
              <a:pathLst>
                <a:path extrusionOk="0" h="226" w="47">
                  <a:moveTo>
                    <a:pt x="42" y="0"/>
                  </a:moveTo>
                  <a:cubicBezTo>
                    <a:pt x="41" y="0"/>
                    <a:pt x="40" y="0"/>
                    <a:pt x="39" y="0"/>
                  </a:cubicBezTo>
                  <a:cubicBezTo>
                    <a:pt x="0" y="8"/>
                    <a:pt x="10" y="152"/>
                    <a:pt x="17" y="226"/>
                  </a:cubicBezTo>
                  <a:cubicBezTo>
                    <a:pt x="21" y="206"/>
                    <a:pt x="25" y="179"/>
                    <a:pt x="29" y="149"/>
                  </a:cubicBezTo>
                  <a:cubicBezTo>
                    <a:pt x="35" y="101"/>
                    <a:pt x="42" y="46"/>
                    <a:pt x="47" y="2"/>
                  </a:cubicBezTo>
                  <a:cubicBezTo>
                    <a:pt x="46" y="1"/>
                    <a:pt x="44" y="0"/>
                    <a:pt x="42" y="0"/>
                  </a:cubicBezTo>
                </a:path>
              </a:pathLst>
            </a:custGeom>
            <a:solidFill>
              <a:srgbClr val="3362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000" name="Google Shape;1000;p35"/>
            <p:cNvSpPr/>
            <p:nvPr/>
          </p:nvSpPr>
          <p:spPr>
            <a:xfrm>
              <a:off x="4460875" y="3746500"/>
              <a:ext cx="373063" cy="2279650"/>
            </a:xfrm>
            <a:custGeom>
              <a:rect b="b" l="l" r="r" t="t"/>
              <a:pathLst>
                <a:path extrusionOk="0" h="708" w="116">
                  <a:moveTo>
                    <a:pt x="103" y="0"/>
                  </a:moveTo>
                  <a:cubicBezTo>
                    <a:pt x="103" y="0"/>
                    <a:pt x="116" y="220"/>
                    <a:pt x="116" y="310"/>
                  </a:cubicBezTo>
                  <a:cubicBezTo>
                    <a:pt x="116" y="403"/>
                    <a:pt x="96" y="708"/>
                    <a:pt x="96" y="708"/>
                  </a:cubicBezTo>
                  <a:cubicBezTo>
                    <a:pt x="46" y="708"/>
                    <a:pt x="46" y="708"/>
                    <a:pt x="46" y="708"/>
                  </a:cubicBezTo>
                  <a:cubicBezTo>
                    <a:pt x="46" y="708"/>
                    <a:pt x="32" y="408"/>
                    <a:pt x="27" y="317"/>
                  </a:cubicBezTo>
                  <a:cubicBezTo>
                    <a:pt x="20" y="217"/>
                    <a:pt x="0" y="0"/>
                    <a:pt x="0" y="0"/>
                  </a:cubicBezTo>
                  <a:lnTo>
                    <a:pt x="103" y="0"/>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001" name="Google Shape;1001;p35"/>
            <p:cNvSpPr/>
            <p:nvPr/>
          </p:nvSpPr>
          <p:spPr>
            <a:xfrm>
              <a:off x="4589463" y="5961063"/>
              <a:ext cx="206375" cy="68263"/>
            </a:xfrm>
            <a:custGeom>
              <a:rect b="b" l="l" r="r" t="t"/>
              <a:pathLst>
                <a:path extrusionOk="0" h="43" w="130">
                  <a:moveTo>
                    <a:pt x="130" y="0"/>
                  </a:moveTo>
                  <a:lnTo>
                    <a:pt x="126" y="43"/>
                  </a:lnTo>
                  <a:lnTo>
                    <a:pt x="4" y="43"/>
                  </a:lnTo>
                  <a:lnTo>
                    <a:pt x="0" y="6"/>
                  </a:lnTo>
                  <a:lnTo>
                    <a:pt x="130" y="0"/>
                  </a:ln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002" name="Google Shape;1002;p35"/>
            <p:cNvSpPr/>
            <p:nvPr/>
          </p:nvSpPr>
          <p:spPr>
            <a:xfrm>
              <a:off x="4635500" y="2552700"/>
              <a:ext cx="22225" cy="28575"/>
            </a:xfrm>
            <a:custGeom>
              <a:rect b="b" l="l" r="r" t="t"/>
              <a:pathLst>
                <a:path extrusionOk="0" h="9" w="7">
                  <a:moveTo>
                    <a:pt x="1" y="5"/>
                  </a:moveTo>
                  <a:cubicBezTo>
                    <a:pt x="1" y="7"/>
                    <a:pt x="3" y="9"/>
                    <a:pt x="4" y="9"/>
                  </a:cubicBezTo>
                  <a:cubicBezTo>
                    <a:pt x="6" y="8"/>
                    <a:pt x="7" y="6"/>
                    <a:pt x="6" y="4"/>
                  </a:cubicBezTo>
                  <a:cubicBezTo>
                    <a:pt x="6" y="2"/>
                    <a:pt x="4" y="0"/>
                    <a:pt x="3" y="0"/>
                  </a:cubicBezTo>
                  <a:cubicBezTo>
                    <a:pt x="1" y="0"/>
                    <a:pt x="0" y="2"/>
                    <a:pt x="1" y="5"/>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003" name="Google Shape;1003;p35"/>
            <p:cNvSpPr/>
            <p:nvPr/>
          </p:nvSpPr>
          <p:spPr>
            <a:xfrm>
              <a:off x="4641850" y="2581275"/>
              <a:ext cx="44450" cy="74613"/>
            </a:xfrm>
            <a:custGeom>
              <a:rect b="b" l="l" r="r" t="t"/>
              <a:pathLst>
                <a:path extrusionOk="0" h="23" w="14">
                  <a:moveTo>
                    <a:pt x="0" y="0"/>
                  </a:moveTo>
                  <a:cubicBezTo>
                    <a:pt x="0" y="0"/>
                    <a:pt x="8" y="13"/>
                    <a:pt x="14" y="19"/>
                  </a:cubicBezTo>
                  <a:cubicBezTo>
                    <a:pt x="11" y="23"/>
                    <a:pt x="3" y="22"/>
                    <a:pt x="3" y="22"/>
                  </a:cubicBezTo>
                  <a:lnTo>
                    <a:pt x="0" y="0"/>
                  </a:lnTo>
                  <a:close/>
                </a:path>
              </a:pathLst>
            </a:custGeom>
            <a:solidFill>
              <a:srgbClr val="630F0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004" name="Google Shape;1004;p35"/>
            <p:cNvSpPr/>
            <p:nvPr/>
          </p:nvSpPr>
          <p:spPr>
            <a:xfrm>
              <a:off x="4598988" y="2505075"/>
              <a:ext cx="46038" cy="25400"/>
            </a:xfrm>
            <a:custGeom>
              <a:rect b="b" l="l" r="r" t="t"/>
              <a:pathLst>
                <a:path extrusionOk="0" h="8" w="14">
                  <a:moveTo>
                    <a:pt x="13" y="4"/>
                  </a:moveTo>
                  <a:cubicBezTo>
                    <a:pt x="13" y="4"/>
                    <a:pt x="13" y="4"/>
                    <a:pt x="14" y="3"/>
                  </a:cubicBezTo>
                  <a:cubicBezTo>
                    <a:pt x="14" y="3"/>
                    <a:pt x="13" y="2"/>
                    <a:pt x="13" y="2"/>
                  </a:cubicBezTo>
                  <a:cubicBezTo>
                    <a:pt x="12" y="2"/>
                    <a:pt x="6" y="0"/>
                    <a:pt x="0" y="5"/>
                  </a:cubicBezTo>
                  <a:cubicBezTo>
                    <a:pt x="0" y="6"/>
                    <a:pt x="0" y="6"/>
                    <a:pt x="0" y="7"/>
                  </a:cubicBezTo>
                  <a:cubicBezTo>
                    <a:pt x="1" y="8"/>
                    <a:pt x="2" y="8"/>
                    <a:pt x="2" y="7"/>
                  </a:cubicBezTo>
                  <a:cubicBezTo>
                    <a:pt x="7" y="3"/>
                    <a:pt x="12" y="4"/>
                    <a:pt x="12" y="4"/>
                  </a:cubicBezTo>
                  <a:lnTo>
                    <a:pt x="13" y="4"/>
                  </a:ln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005" name="Google Shape;1005;p35"/>
            <p:cNvSpPr/>
            <p:nvPr/>
          </p:nvSpPr>
          <p:spPr>
            <a:xfrm>
              <a:off x="4360863" y="2405063"/>
              <a:ext cx="306388" cy="428625"/>
            </a:xfrm>
            <a:custGeom>
              <a:rect b="b" l="l" r="r" t="t"/>
              <a:pathLst>
                <a:path extrusionOk="0" h="133" w="95">
                  <a:moveTo>
                    <a:pt x="6" y="54"/>
                  </a:moveTo>
                  <a:cubicBezTo>
                    <a:pt x="12" y="82"/>
                    <a:pt x="14" y="99"/>
                    <a:pt x="31" y="113"/>
                  </a:cubicBezTo>
                  <a:cubicBezTo>
                    <a:pt x="56" y="133"/>
                    <a:pt x="90" y="116"/>
                    <a:pt x="93" y="86"/>
                  </a:cubicBezTo>
                  <a:cubicBezTo>
                    <a:pt x="95" y="60"/>
                    <a:pt x="85" y="17"/>
                    <a:pt x="55" y="9"/>
                  </a:cubicBezTo>
                  <a:cubicBezTo>
                    <a:pt x="26" y="0"/>
                    <a:pt x="0" y="25"/>
                    <a:pt x="6" y="54"/>
                  </a:cubicBezTo>
                  <a:close/>
                </a:path>
              </a:pathLst>
            </a:custGeom>
            <a:solidFill>
              <a:srgbClr val="7F3E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006" name="Google Shape;1006;p35"/>
            <p:cNvSpPr/>
            <p:nvPr/>
          </p:nvSpPr>
          <p:spPr>
            <a:xfrm>
              <a:off x="4257675" y="2292350"/>
              <a:ext cx="396875" cy="454025"/>
            </a:xfrm>
            <a:custGeom>
              <a:rect b="b" l="l" r="r" t="t"/>
              <a:pathLst>
                <a:path extrusionOk="0" h="141" w="123">
                  <a:moveTo>
                    <a:pt x="100" y="93"/>
                  </a:moveTo>
                  <a:cubicBezTo>
                    <a:pt x="95" y="108"/>
                    <a:pt x="68" y="137"/>
                    <a:pt x="59" y="139"/>
                  </a:cubicBezTo>
                  <a:cubicBezTo>
                    <a:pt x="49" y="141"/>
                    <a:pt x="23" y="119"/>
                    <a:pt x="20" y="107"/>
                  </a:cubicBezTo>
                  <a:cubicBezTo>
                    <a:pt x="11" y="106"/>
                    <a:pt x="0" y="86"/>
                    <a:pt x="15" y="79"/>
                  </a:cubicBezTo>
                  <a:cubicBezTo>
                    <a:pt x="4" y="74"/>
                    <a:pt x="7" y="45"/>
                    <a:pt x="29" y="47"/>
                  </a:cubicBezTo>
                  <a:cubicBezTo>
                    <a:pt x="15" y="34"/>
                    <a:pt x="31" y="12"/>
                    <a:pt x="50" y="18"/>
                  </a:cubicBezTo>
                  <a:cubicBezTo>
                    <a:pt x="54" y="7"/>
                    <a:pt x="79" y="0"/>
                    <a:pt x="93" y="17"/>
                  </a:cubicBezTo>
                  <a:cubicBezTo>
                    <a:pt x="104" y="11"/>
                    <a:pt x="123" y="23"/>
                    <a:pt x="122" y="42"/>
                  </a:cubicBezTo>
                  <a:cubicBezTo>
                    <a:pt x="121" y="55"/>
                    <a:pt x="109" y="65"/>
                    <a:pt x="100" y="67"/>
                  </a:cubicBezTo>
                  <a:cubicBezTo>
                    <a:pt x="105" y="73"/>
                    <a:pt x="100" y="93"/>
                    <a:pt x="100" y="93"/>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007" name="Google Shape;1007;p35"/>
            <p:cNvSpPr/>
            <p:nvPr/>
          </p:nvSpPr>
          <p:spPr>
            <a:xfrm>
              <a:off x="4529138" y="2530475"/>
              <a:ext cx="82550" cy="128588"/>
            </a:xfrm>
            <a:custGeom>
              <a:rect b="b" l="l" r="r" t="t"/>
              <a:pathLst>
                <a:path extrusionOk="0" h="40" w="26">
                  <a:moveTo>
                    <a:pt x="1" y="15"/>
                  </a:moveTo>
                  <a:cubicBezTo>
                    <a:pt x="3" y="23"/>
                    <a:pt x="8" y="29"/>
                    <a:pt x="13" y="33"/>
                  </a:cubicBezTo>
                  <a:cubicBezTo>
                    <a:pt x="20" y="40"/>
                    <a:pt x="26" y="35"/>
                    <a:pt x="26" y="26"/>
                  </a:cubicBezTo>
                  <a:cubicBezTo>
                    <a:pt x="26" y="18"/>
                    <a:pt x="22" y="5"/>
                    <a:pt x="13" y="2"/>
                  </a:cubicBezTo>
                  <a:cubicBezTo>
                    <a:pt x="5" y="0"/>
                    <a:pt x="0" y="6"/>
                    <a:pt x="1" y="15"/>
                  </a:cubicBezTo>
                  <a:close/>
                </a:path>
              </a:pathLst>
            </a:custGeom>
            <a:solidFill>
              <a:srgbClr val="7F3E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grpSp>
      <p:sp>
        <p:nvSpPr>
          <p:cNvPr id="1008" name="Google Shape;1008;p35"/>
          <p:cNvSpPr/>
          <p:nvPr/>
        </p:nvSpPr>
        <p:spPr>
          <a:xfrm>
            <a:off x="7975226" y="805817"/>
            <a:ext cx="3695632" cy="1663523"/>
          </a:xfrm>
          <a:custGeom>
            <a:rect b="b" l="l" r="r" t="t"/>
            <a:pathLst>
              <a:path extrusionOk="0" h="228" w="260">
                <a:moveTo>
                  <a:pt x="224" y="0"/>
                </a:moveTo>
                <a:cubicBezTo>
                  <a:pt x="48" y="0"/>
                  <a:pt x="48" y="0"/>
                  <a:pt x="48" y="0"/>
                </a:cubicBezTo>
                <a:cubicBezTo>
                  <a:pt x="27" y="0"/>
                  <a:pt x="9" y="17"/>
                  <a:pt x="8" y="37"/>
                </a:cubicBezTo>
                <a:cubicBezTo>
                  <a:pt x="1" y="151"/>
                  <a:pt x="1" y="151"/>
                  <a:pt x="1" y="151"/>
                </a:cubicBezTo>
                <a:cubicBezTo>
                  <a:pt x="0" y="172"/>
                  <a:pt x="15" y="189"/>
                  <a:pt x="36" y="189"/>
                </a:cubicBezTo>
                <a:cubicBezTo>
                  <a:pt x="65" y="189"/>
                  <a:pt x="65" y="189"/>
                  <a:pt x="65" y="189"/>
                </a:cubicBezTo>
                <a:cubicBezTo>
                  <a:pt x="48" y="228"/>
                  <a:pt x="48" y="228"/>
                  <a:pt x="48" y="228"/>
                </a:cubicBezTo>
                <a:cubicBezTo>
                  <a:pt x="110" y="189"/>
                  <a:pt x="110" y="189"/>
                  <a:pt x="110" y="189"/>
                </a:cubicBezTo>
                <a:cubicBezTo>
                  <a:pt x="213" y="189"/>
                  <a:pt x="213" y="189"/>
                  <a:pt x="213" y="189"/>
                </a:cubicBezTo>
                <a:cubicBezTo>
                  <a:pt x="233" y="189"/>
                  <a:pt x="251" y="172"/>
                  <a:pt x="252" y="151"/>
                </a:cubicBezTo>
                <a:cubicBezTo>
                  <a:pt x="259" y="37"/>
                  <a:pt x="259" y="37"/>
                  <a:pt x="259" y="37"/>
                </a:cubicBezTo>
                <a:cubicBezTo>
                  <a:pt x="260" y="17"/>
                  <a:pt x="245" y="0"/>
                  <a:pt x="224" y="0"/>
                </a:cubicBezTo>
              </a:path>
            </a:pathLst>
          </a:custGeom>
          <a:solidFill>
            <a:srgbClr val="407BFF"/>
          </a:solidFill>
          <a:ln>
            <a:noFill/>
          </a:ln>
        </p:spPr>
        <p:txBody>
          <a:bodyPr anchorCtr="1" anchor="ctr" bIns="288000" lIns="252000" spcFirstLastPara="1" rIns="252000" wrap="square" tIns="45700">
            <a:noAutofit/>
          </a:bodyPr>
          <a:lstStyle/>
          <a:p>
            <a:pPr indent="0" lvl="0" marL="0" marR="0" rtl="0" algn="ctr">
              <a:lnSpc>
                <a:spcPct val="90000"/>
              </a:lnSpc>
              <a:spcBef>
                <a:spcPts val="0"/>
              </a:spcBef>
              <a:spcAft>
                <a:spcPts val="0"/>
              </a:spcAft>
              <a:buClr>
                <a:srgbClr val="000000"/>
              </a:buClr>
              <a:buSzPts val="1800"/>
              <a:buFont typeface="Arial"/>
              <a:buNone/>
            </a:pPr>
            <a:r>
              <a:rPr b="1" i="0" lang="es-ES" sz="1800" u="none" cap="none" strike="noStrike">
                <a:solidFill>
                  <a:schemeClr val="lt1"/>
                </a:solidFill>
                <a:latin typeface="Poppins"/>
                <a:ea typeface="Poppins"/>
                <a:cs typeface="Poppins"/>
                <a:sym typeface="Poppins"/>
              </a:rPr>
              <a:t>“Si mañana me levanto temprano, iré de paseo y me compraré un helado”.</a:t>
            </a:r>
            <a:endParaRPr b="0" i="0" sz="1400" u="none" cap="none" strike="noStrike">
              <a:solidFill>
                <a:srgbClr val="000000"/>
              </a:solidFill>
              <a:latin typeface="Arial"/>
              <a:ea typeface="Arial"/>
              <a:cs typeface="Arial"/>
              <a:sym typeface="Arial"/>
            </a:endParaRPr>
          </a:p>
        </p:txBody>
      </p:sp>
      <p:sp>
        <p:nvSpPr>
          <p:cNvPr id="1009" name="Google Shape;1009;p35"/>
          <p:cNvSpPr/>
          <p:nvPr/>
        </p:nvSpPr>
        <p:spPr>
          <a:xfrm>
            <a:off x="1104899" y="1883121"/>
            <a:ext cx="6273144" cy="4014346"/>
          </a:xfrm>
          <a:prstGeom prst="roundRect">
            <a:avLst>
              <a:gd fmla="val 7539"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200"/>
              <a:buFont typeface="Arial"/>
              <a:buNone/>
            </a:pPr>
            <a:r>
              <a:rPr b="0" i="0" lang="es-ES" sz="2200" u="none" cap="none" strike="noStrike">
                <a:solidFill>
                  <a:schemeClr val="dk1"/>
                </a:solidFill>
                <a:latin typeface="Poppins"/>
                <a:ea typeface="Poppins"/>
                <a:cs typeface="Poppins"/>
                <a:sym typeface="Poppins"/>
              </a:rPr>
              <a:t>En nuestra vida cotidiana muchas veces ponemos condiciones a nuestras acciones.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2200"/>
              <a:buFont typeface="Arial"/>
              <a:buNone/>
            </a:pPr>
            <a:r>
              <a:rPr b="0" i="0" lang="es-ES" sz="2200" u="none" cap="none" strike="noStrike">
                <a:solidFill>
                  <a:schemeClr val="dk1"/>
                </a:solidFill>
                <a:latin typeface="Poppins"/>
                <a:ea typeface="Poppins"/>
                <a:cs typeface="Poppins"/>
                <a:sym typeface="Poppins"/>
              </a:rPr>
              <a:t>En programación el caso no es distinto y muchas veces necesitamos hacer algo solo si un conjunto de condiciones se cumple. Para ello utilizaremos el comando </a:t>
            </a:r>
            <a:r>
              <a:rPr b="1" i="0" lang="es-ES" sz="2200" u="none" cap="none" strike="noStrike">
                <a:solidFill>
                  <a:schemeClr val="accent1"/>
                </a:solidFill>
                <a:latin typeface="Poppins"/>
                <a:ea typeface="Poppins"/>
                <a:cs typeface="Poppins"/>
                <a:sym typeface="Poppins"/>
              </a:rPr>
              <a:t>if</a:t>
            </a:r>
            <a:r>
              <a:rPr b="0" i="0" lang="es-ES" sz="2200" u="none" cap="none" strike="noStrike">
                <a:solidFill>
                  <a:schemeClr val="dk1"/>
                </a:solidFill>
                <a:latin typeface="Poppins"/>
                <a:ea typeface="Poppins"/>
                <a:cs typeface="Poppins"/>
                <a:sym typeface="Poppins"/>
              </a:rPr>
              <a:t>.</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reveal dir="l"/>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36"/>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if</a:t>
            </a:r>
            <a:endParaRPr/>
          </a:p>
        </p:txBody>
      </p:sp>
      <p:sp>
        <p:nvSpPr>
          <p:cNvPr id="1015" name="Google Shape;1015;p36"/>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1016" name="Google Shape;1016;p36"/>
          <p:cNvSpPr/>
          <p:nvPr/>
        </p:nvSpPr>
        <p:spPr>
          <a:xfrm>
            <a:off x="1112989" y="1801650"/>
            <a:ext cx="4516821" cy="2422700"/>
          </a:xfrm>
          <a:prstGeom prst="roundRect">
            <a:avLst>
              <a:gd fmla="val 13344"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800"/>
              <a:buFont typeface="Arial"/>
              <a:buNone/>
            </a:pPr>
            <a:r>
              <a:rPr b="0" i="0" lang="es-ES" sz="2800" u="none" cap="none" strike="noStrike">
                <a:solidFill>
                  <a:schemeClr val="dk1"/>
                </a:solidFill>
                <a:latin typeface="Poppins"/>
                <a:ea typeface="Poppins"/>
                <a:cs typeface="Poppins"/>
                <a:sym typeface="Poppins"/>
              </a:rPr>
              <a:t>La estructura es la siguiente</a:t>
            </a:r>
            <a:endParaRPr b="0" i="0" sz="1400" u="none" cap="none" strike="noStrike">
              <a:solidFill>
                <a:srgbClr val="000000"/>
              </a:solidFill>
              <a:latin typeface="Arial"/>
              <a:ea typeface="Arial"/>
              <a:cs typeface="Arial"/>
              <a:sym typeface="Arial"/>
            </a:endParaRPr>
          </a:p>
        </p:txBody>
      </p:sp>
      <p:sp>
        <p:nvSpPr>
          <p:cNvPr id="1017" name="Google Shape;1017;p36"/>
          <p:cNvSpPr/>
          <p:nvPr/>
        </p:nvSpPr>
        <p:spPr>
          <a:xfrm>
            <a:off x="1104899" y="4425800"/>
            <a:ext cx="9982202" cy="1850918"/>
          </a:xfrm>
          <a:prstGeom prst="roundRect">
            <a:avLst>
              <a:gd fmla="val 14419"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Fíjate en el espacio que hay en la segunda, tercera y cuarta línea. A esto se le llama </a:t>
            </a:r>
            <a:r>
              <a:rPr b="1" i="0" lang="es-ES" sz="2000" u="none" cap="none" strike="noStrike">
                <a:solidFill>
                  <a:schemeClr val="accent1"/>
                </a:solidFill>
                <a:latin typeface="Poppins"/>
                <a:ea typeface="Poppins"/>
                <a:cs typeface="Poppins"/>
                <a:sym typeface="Poppins"/>
              </a:rPr>
              <a:t>indentación</a:t>
            </a:r>
            <a:r>
              <a:rPr b="0" i="0" lang="es-ES" sz="2000" u="none" cap="none" strike="noStrike">
                <a:solidFill>
                  <a:schemeClr val="dk1"/>
                </a:solidFill>
                <a:latin typeface="Poppins"/>
                <a:ea typeface="Poppins"/>
                <a:cs typeface="Poppins"/>
                <a:sym typeface="Poppins"/>
              </a:rPr>
              <a:t> o </a:t>
            </a:r>
            <a:r>
              <a:rPr b="1" i="0" lang="es-ES" sz="2000" u="none" cap="none" strike="noStrike">
                <a:solidFill>
                  <a:schemeClr val="accent1"/>
                </a:solidFill>
                <a:latin typeface="Poppins"/>
                <a:ea typeface="Poppins"/>
                <a:cs typeface="Poppins"/>
                <a:sym typeface="Poppins"/>
              </a:rPr>
              <a:t>sangrado</a:t>
            </a:r>
            <a:r>
              <a:rPr b="0" i="0" lang="es-ES" sz="2000" u="none" cap="none" strike="noStrike">
                <a:solidFill>
                  <a:schemeClr val="dk1"/>
                </a:solidFill>
                <a:latin typeface="Poppins"/>
                <a:ea typeface="Poppins"/>
                <a:cs typeface="Poppins"/>
                <a:sym typeface="Poppins"/>
              </a:rPr>
              <a:t> y sirve para delimitar un bloque de código. En este caso, lo que esté dentro de ese bloque se ejecutará si se cumple la condición o expresión lógica.</a:t>
            </a:r>
            <a:endParaRPr b="0" i="0" sz="1400" u="none" cap="none" strike="noStrike">
              <a:solidFill>
                <a:srgbClr val="000000"/>
              </a:solidFill>
              <a:latin typeface="Arial"/>
              <a:ea typeface="Arial"/>
              <a:cs typeface="Arial"/>
              <a:sym typeface="Arial"/>
            </a:endParaRPr>
          </a:p>
        </p:txBody>
      </p:sp>
      <p:grpSp>
        <p:nvGrpSpPr>
          <p:cNvPr id="1018" name="Google Shape;1018;p36"/>
          <p:cNvGrpSpPr/>
          <p:nvPr/>
        </p:nvGrpSpPr>
        <p:grpSpPr>
          <a:xfrm>
            <a:off x="5894990" y="1801650"/>
            <a:ext cx="5192110" cy="2422700"/>
            <a:chOff x="5202621" y="1865521"/>
            <a:chExt cx="5192110" cy="2422700"/>
          </a:xfrm>
        </p:grpSpPr>
        <p:sp>
          <p:nvSpPr>
            <p:cNvPr id="1019" name="Google Shape;1019;p36"/>
            <p:cNvSpPr/>
            <p:nvPr/>
          </p:nvSpPr>
          <p:spPr>
            <a:xfrm>
              <a:off x="5202621" y="1865521"/>
              <a:ext cx="5192110" cy="2422700"/>
            </a:xfrm>
            <a:prstGeom prst="roundRect">
              <a:avLst>
                <a:gd fmla="val 12973" name="adj"/>
              </a:avLst>
            </a:prstGeom>
            <a:solidFill>
              <a:srgbClr val="FFFFFF"/>
            </a:solidFill>
            <a:ln>
              <a:noFill/>
            </a:ln>
          </p:spPr>
          <p:txBody>
            <a:bodyPr anchorCtr="0" anchor="t" bIns="0" lIns="504000" spcFirstLastPara="1" rIns="274300" wrap="square" tIns="144000">
              <a:no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7F7F7F"/>
                  </a:solidFill>
                  <a:latin typeface="Consolas"/>
                  <a:ea typeface="Consolas"/>
                  <a:cs typeface="Consolas"/>
                  <a:sym typeface="Consolas"/>
                </a:rPr>
                <a:t>1</a:t>
              </a:r>
              <a:r>
                <a:rPr b="0" i="0" lang="es-ES" sz="2000" u="none" cap="none" strike="noStrike">
                  <a:solidFill>
                    <a:srgbClr val="4B69C6"/>
                  </a:solidFill>
                  <a:latin typeface="Consolas"/>
                  <a:ea typeface="Consolas"/>
                  <a:cs typeface="Consolas"/>
                  <a:sym typeface="Consolas"/>
                </a:rPr>
                <a:t> if</a:t>
              </a:r>
              <a:r>
                <a:rPr b="0" i="0" lang="es-ES" sz="2000" u="none" cap="none" strike="noStrike">
                  <a:solidFill>
                    <a:srgbClr val="333333"/>
                  </a:solidFill>
                  <a:latin typeface="Consolas"/>
                  <a:ea typeface="Consolas"/>
                  <a:cs typeface="Consolas"/>
                  <a:sym typeface="Consolas"/>
                </a:rPr>
                <a:t> expresion_logica</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7F7F7F"/>
                  </a:solidFill>
                  <a:latin typeface="Consolas"/>
                  <a:ea typeface="Consolas"/>
                  <a:cs typeface="Consolas"/>
                  <a:sym typeface="Consolas"/>
                </a:rPr>
                <a:t>2</a:t>
              </a:r>
              <a:r>
                <a:rPr b="0" i="0" lang="es-ES" sz="2000" u="none" cap="none" strike="noStrike">
                  <a:solidFill>
                    <a:srgbClr val="333333"/>
                  </a:solidFill>
                  <a:latin typeface="Consolas"/>
                  <a:ea typeface="Consolas"/>
                  <a:cs typeface="Consolas"/>
                  <a:sym typeface="Consolas"/>
                </a:rPr>
                <a:t>    tarea que quiero realizar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7F7F7F"/>
                  </a:solidFill>
                  <a:latin typeface="Consolas"/>
                  <a:ea typeface="Consolas"/>
                  <a:cs typeface="Consolas"/>
                  <a:sym typeface="Consolas"/>
                </a:rPr>
                <a:t>3</a:t>
              </a:r>
              <a:r>
                <a:rPr b="0" i="0" lang="es-ES" sz="2000" u="none" cap="none" strike="noStrike">
                  <a:solidFill>
                    <a:srgbClr val="333333"/>
                  </a:solidFill>
                  <a:latin typeface="Consolas"/>
                  <a:ea typeface="Consolas"/>
                  <a:cs typeface="Consolas"/>
                  <a:sym typeface="Consolas"/>
                </a:rPr>
                <a:t>    segunda tarea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7F7F7F"/>
                  </a:solidFill>
                  <a:latin typeface="Consolas"/>
                  <a:ea typeface="Consolas"/>
                  <a:cs typeface="Consolas"/>
                  <a:sym typeface="Consolas"/>
                </a:rPr>
                <a:t>4</a:t>
              </a:r>
              <a:r>
                <a:rPr b="0" i="0" lang="es-ES" sz="2000" u="none" cap="none" strike="noStrike">
                  <a:solidFill>
                    <a:srgbClr val="333333"/>
                  </a:solidFill>
                  <a:latin typeface="Consolas"/>
                  <a:ea typeface="Consolas"/>
                  <a:cs typeface="Consolas"/>
                  <a:sym typeface="Consolas"/>
                </a:rPr>
                <a:t>    otra tarea</a:t>
              </a:r>
              <a:endParaRPr b="0" i="0" sz="1400" u="none" cap="none" strike="noStrike">
                <a:solidFill>
                  <a:srgbClr val="000000"/>
                </a:solidFill>
                <a:latin typeface="Arial"/>
                <a:ea typeface="Arial"/>
                <a:cs typeface="Arial"/>
                <a:sym typeface="Arial"/>
              </a:endParaRPr>
            </a:p>
          </p:txBody>
        </p:sp>
        <p:sp>
          <p:nvSpPr>
            <p:cNvPr id="1020" name="Google Shape;1020;p36"/>
            <p:cNvSpPr/>
            <p:nvPr/>
          </p:nvSpPr>
          <p:spPr>
            <a:xfrm>
              <a:off x="6453351" y="2395882"/>
              <a:ext cx="3668111" cy="956967"/>
            </a:xfrm>
            <a:prstGeom prst="rect">
              <a:avLst/>
            </a:prstGeom>
            <a:noFill/>
            <a:ln cap="flat" cmpd="sng" w="285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Poppins"/>
                <a:buNone/>
              </a:pPr>
              <a:r>
                <a:t/>
              </a:r>
              <a:endParaRPr b="0" i="0" sz="1800" u="none" cap="none" strike="noStrike">
                <a:solidFill>
                  <a:schemeClr val="lt1"/>
                </a:solidFill>
                <a:latin typeface="Calibri"/>
                <a:ea typeface="Calibri"/>
                <a:cs typeface="Calibri"/>
                <a:sym typeface="Calibri"/>
              </a:endParaRPr>
            </a:p>
          </p:txBody>
        </p:sp>
        <p:sp>
          <p:nvSpPr>
            <p:cNvPr id="1021" name="Google Shape;1021;p36"/>
            <p:cNvSpPr/>
            <p:nvPr/>
          </p:nvSpPr>
          <p:spPr>
            <a:xfrm rot="5400000">
              <a:off x="6105688" y="3245294"/>
              <a:ext cx="190829" cy="504496"/>
            </a:xfrm>
            <a:prstGeom prst="rightBrace">
              <a:avLst>
                <a:gd fmla="val 69202" name="adj1"/>
                <a:gd fmla="val 49673" name="adj2"/>
              </a:avLst>
            </a:prstGeom>
            <a:noFill/>
            <a:ln cap="flat" cmpd="sng" w="285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Poppins"/>
                <a:buNone/>
              </a:pPr>
              <a:r>
                <a:t/>
              </a:r>
              <a:endParaRPr b="0" i="0" sz="1800" u="none" cap="none" strike="noStrike">
                <a:solidFill>
                  <a:schemeClr val="dk1"/>
                </a:solidFill>
                <a:latin typeface="Calibri"/>
                <a:ea typeface="Calibri"/>
                <a:cs typeface="Calibri"/>
                <a:sym typeface="Calibri"/>
              </a:endParaRPr>
            </a:p>
          </p:txBody>
        </p:sp>
        <p:sp>
          <p:nvSpPr>
            <p:cNvPr id="1022" name="Google Shape;1022;p36"/>
            <p:cNvSpPr txBox="1"/>
            <p:nvPr/>
          </p:nvSpPr>
          <p:spPr>
            <a:xfrm>
              <a:off x="8863826" y="3047688"/>
              <a:ext cx="109998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2"/>
                </a:buClr>
                <a:buSzPts val="1800"/>
                <a:buFont typeface="Century Gothic"/>
                <a:buNone/>
              </a:pPr>
              <a:r>
                <a:rPr b="1" i="0" lang="es-ES" sz="1800" u="none" cap="none" strike="noStrike">
                  <a:solidFill>
                    <a:schemeClr val="accent2"/>
                  </a:solidFill>
                  <a:latin typeface="Century Gothic"/>
                  <a:ea typeface="Century Gothic"/>
                  <a:cs typeface="Century Gothic"/>
                  <a:sym typeface="Century Gothic"/>
                </a:rPr>
                <a:t>BLOQUE</a:t>
              </a:r>
              <a:endParaRPr b="0" i="0" sz="1800" u="none" cap="none" strike="noStrike">
                <a:solidFill>
                  <a:schemeClr val="accent2"/>
                </a:solidFill>
                <a:latin typeface="Poppins"/>
                <a:ea typeface="Poppins"/>
                <a:cs typeface="Poppins"/>
                <a:sym typeface="Poppins"/>
              </a:endParaRPr>
            </a:p>
          </p:txBody>
        </p:sp>
        <p:sp>
          <p:nvSpPr>
            <p:cNvPr id="1023" name="Google Shape;1023;p36"/>
            <p:cNvSpPr txBox="1"/>
            <p:nvPr/>
          </p:nvSpPr>
          <p:spPr>
            <a:xfrm>
              <a:off x="5420296" y="3664672"/>
              <a:ext cx="1750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Century Gothic"/>
                <a:buNone/>
              </a:pPr>
              <a:r>
                <a:rPr b="1" i="0" lang="es-ES" sz="1800" u="none" cap="none" strike="noStrike">
                  <a:solidFill>
                    <a:srgbClr val="FF0000"/>
                  </a:solidFill>
                  <a:latin typeface="Century Gothic"/>
                  <a:ea typeface="Century Gothic"/>
                  <a:cs typeface="Century Gothic"/>
                  <a:sym typeface="Century Gothic"/>
                </a:rPr>
                <a:t>INDENTACIÓN</a:t>
              </a:r>
              <a:endParaRPr b="0" i="0" sz="1800" u="none" cap="none" strike="noStrike">
                <a:solidFill>
                  <a:schemeClr val="dk1"/>
                </a:solidFill>
                <a:latin typeface="Poppins"/>
                <a:ea typeface="Poppins"/>
                <a:cs typeface="Poppins"/>
                <a:sym typeface="Poppins"/>
              </a:endParaRPr>
            </a:p>
          </p:txBody>
        </p:sp>
      </p:grpSp>
    </p:spTree>
  </p:cSld>
  <p:clrMapOvr>
    <a:masterClrMapping/>
  </p:clrMapOvr>
  <mc:AlternateContent>
    <mc:Choice Requires="p14">
      <p:transition>
        <p14:reveal dir="l"/>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37"/>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Ejemplo</a:t>
            </a:r>
            <a:endParaRPr/>
          </a:p>
        </p:txBody>
      </p:sp>
      <p:sp>
        <p:nvSpPr>
          <p:cNvPr id="1029" name="Google Shape;1029;p37"/>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1030" name="Google Shape;1030;p37"/>
          <p:cNvSpPr/>
          <p:nvPr/>
        </p:nvSpPr>
        <p:spPr>
          <a:xfrm>
            <a:off x="6570280" y="3657600"/>
            <a:ext cx="4516821" cy="2701158"/>
          </a:xfrm>
          <a:prstGeom prst="roundRect">
            <a:avLst>
              <a:gd fmla="val 13344"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Si la condición es verdadera (True) se ejecutará el </a:t>
            </a:r>
            <a:r>
              <a:rPr b="1" i="0" lang="es-ES" sz="2000" u="none" cap="none" strike="noStrike">
                <a:solidFill>
                  <a:schemeClr val="accent2"/>
                </a:solidFill>
                <a:latin typeface="Poppins"/>
                <a:ea typeface="Poppins"/>
                <a:cs typeface="Poppins"/>
                <a:sym typeface="Poppins"/>
              </a:rPr>
              <a:t>bloque</a:t>
            </a:r>
            <a:r>
              <a:rPr b="0" i="0" lang="es-ES" sz="2000" u="none" cap="none" strike="noStrike">
                <a:solidFill>
                  <a:schemeClr val="dk1"/>
                </a:solidFill>
                <a:latin typeface="Poppins"/>
                <a:ea typeface="Poppins"/>
                <a:cs typeface="Poppins"/>
                <a:sym typeface="Poppins"/>
              </a:rPr>
              <a:t> de código del if.</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El resultado del print será </a:t>
            </a:r>
            <a:r>
              <a:rPr b="1" i="0" lang="es-ES" sz="2000" u="none" cap="none" strike="noStrike">
                <a:solidFill>
                  <a:schemeClr val="dk1"/>
                </a:solidFill>
                <a:latin typeface="Poppins"/>
                <a:ea typeface="Poppins"/>
                <a:cs typeface="Poppins"/>
                <a:sym typeface="Poppins"/>
              </a:rPr>
              <a:t>cruzar</a:t>
            </a:r>
            <a:endParaRPr b="0" i="0" sz="1400" u="none" cap="none" strike="noStrike">
              <a:solidFill>
                <a:srgbClr val="000000"/>
              </a:solidFill>
              <a:latin typeface="Arial"/>
              <a:ea typeface="Arial"/>
              <a:cs typeface="Arial"/>
              <a:sym typeface="Arial"/>
            </a:endParaRPr>
          </a:p>
        </p:txBody>
      </p:sp>
      <p:sp>
        <p:nvSpPr>
          <p:cNvPr id="1031" name="Google Shape;1031;p37"/>
          <p:cNvSpPr/>
          <p:nvPr/>
        </p:nvSpPr>
        <p:spPr>
          <a:xfrm>
            <a:off x="1104899" y="1702676"/>
            <a:ext cx="7923598" cy="1726324"/>
          </a:xfrm>
          <a:prstGeom prst="roundRect">
            <a:avLst>
              <a:gd fmla="val 18566"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Si quieres cruzar la calle, debes esperar a la luz verde del semáforo.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Lo podríamos interpretar de la siguiente manera:</a:t>
            </a:r>
            <a:endParaRPr b="0" i="0" sz="1400" u="none" cap="none" strike="noStrike">
              <a:solidFill>
                <a:srgbClr val="000000"/>
              </a:solidFill>
              <a:latin typeface="Arial"/>
              <a:ea typeface="Arial"/>
              <a:cs typeface="Arial"/>
              <a:sym typeface="Arial"/>
            </a:endParaRPr>
          </a:p>
        </p:txBody>
      </p:sp>
      <p:grpSp>
        <p:nvGrpSpPr>
          <p:cNvPr id="1032" name="Google Shape;1032;p37"/>
          <p:cNvGrpSpPr/>
          <p:nvPr/>
        </p:nvGrpSpPr>
        <p:grpSpPr>
          <a:xfrm>
            <a:off x="1104899" y="3657600"/>
            <a:ext cx="5192110" cy="2584446"/>
            <a:chOff x="5202621" y="1865521"/>
            <a:chExt cx="5192110" cy="2422700"/>
          </a:xfrm>
        </p:grpSpPr>
        <p:sp>
          <p:nvSpPr>
            <p:cNvPr id="1033" name="Google Shape;1033;p37"/>
            <p:cNvSpPr/>
            <p:nvPr/>
          </p:nvSpPr>
          <p:spPr>
            <a:xfrm>
              <a:off x="5202621" y="1865521"/>
              <a:ext cx="5192110" cy="2422700"/>
            </a:xfrm>
            <a:prstGeom prst="roundRect">
              <a:avLst>
                <a:gd fmla="val 12973" name="adj"/>
              </a:avLst>
            </a:prstGeom>
            <a:solidFill>
              <a:srgbClr val="FFFFFF"/>
            </a:solidFill>
            <a:ln>
              <a:noFill/>
            </a:ln>
          </p:spPr>
          <p:txBody>
            <a:bodyPr anchorCtr="0" anchor="t" bIns="0" lIns="504000" spcFirstLastPara="1" rIns="274300" wrap="square" tIns="252000">
              <a:no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333333"/>
                  </a:solidFill>
                  <a:latin typeface="Consolas"/>
                  <a:ea typeface="Consolas"/>
                  <a:cs typeface="Consolas"/>
                  <a:sym typeface="Consolas"/>
                </a:rPr>
                <a:t>peaton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448C27"/>
                  </a:solidFill>
                  <a:latin typeface="Consolas"/>
                  <a:ea typeface="Consolas"/>
                  <a:cs typeface="Consolas"/>
                  <a:sym typeface="Consolas"/>
                </a:rPr>
                <a:t>esperando</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333333"/>
                  </a:solidFill>
                  <a:latin typeface="Consolas"/>
                  <a:ea typeface="Consolas"/>
                  <a:cs typeface="Consolas"/>
                  <a:sym typeface="Consolas"/>
                </a:rPr>
                <a:t>semaforo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448C27"/>
                  </a:solidFill>
                  <a:latin typeface="Consolas"/>
                  <a:ea typeface="Consolas"/>
                  <a:cs typeface="Consolas"/>
                  <a:sym typeface="Consolas"/>
                </a:rPr>
                <a:t>verde</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4B69C6"/>
                  </a:solidFill>
                  <a:latin typeface="Consolas"/>
                  <a:ea typeface="Consolas"/>
                  <a:cs typeface="Consolas"/>
                  <a:sym typeface="Consolas"/>
                </a:rPr>
                <a:t>if</a:t>
              </a:r>
              <a:r>
                <a:rPr b="0" i="0" lang="es-ES" sz="2400" u="none" cap="none" strike="noStrike">
                  <a:solidFill>
                    <a:srgbClr val="333333"/>
                  </a:solidFill>
                  <a:latin typeface="Consolas"/>
                  <a:ea typeface="Consolas"/>
                  <a:cs typeface="Consolas"/>
                  <a:sym typeface="Consolas"/>
                </a:rPr>
                <a:t> semaforo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448C27"/>
                  </a:solidFill>
                  <a:latin typeface="Consolas"/>
                  <a:ea typeface="Consolas"/>
                  <a:cs typeface="Consolas"/>
                  <a:sym typeface="Consolas"/>
                </a:rPr>
                <a:t>verde</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333333"/>
                  </a:solidFill>
                  <a:latin typeface="Consolas"/>
                  <a:ea typeface="Consolas"/>
                  <a:cs typeface="Consolas"/>
                  <a:sym typeface="Consolas"/>
                </a:rPr>
                <a:t>    peaton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448C27"/>
                  </a:solidFill>
                  <a:latin typeface="Consolas"/>
                  <a:ea typeface="Consolas"/>
                  <a:cs typeface="Consolas"/>
                  <a:sym typeface="Consolas"/>
                </a:rPr>
                <a:t>cruzar</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AA3731"/>
                  </a:solidFill>
                  <a:latin typeface="Consolas"/>
                  <a:ea typeface="Consolas"/>
                  <a:cs typeface="Consolas"/>
                  <a:sym typeface="Consolas"/>
                </a:rPr>
                <a:t>print</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peaton</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p:txBody>
        </p:sp>
        <p:sp>
          <p:nvSpPr>
            <p:cNvPr id="1034" name="Google Shape;1034;p37"/>
            <p:cNvSpPr/>
            <p:nvPr/>
          </p:nvSpPr>
          <p:spPr>
            <a:xfrm>
              <a:off x="6285187" y="3240734"/>
              <a:ext cx="3277916" cy="352471"/>
            </a:xfrm>
            <a:prstGeom prst="rect">
              <a:avLst/>
            </a:prstGeom>
            <a:noFill/>
            <a:ln cap="flat" cmpd="sng" w="285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Poppins"/>
                <a:buNone/>
              </a:pPr>
              <a:r>
                <a:t/>
              </a:r>
              <a:endParaRPr b="0" i="0" sz="1800" u="none" cap="none" strike="noStrike">
                <a:solidFill>
                  <a:schemeClr val="lt1"/>
                </a:solidFill>
                <a:latin typeface="Calibri"/>
                <a:ea typeface="Calibri"/>
                <a:cs typeface="Calibri"/>
                <a:sym typeface="Calibri"/>
              </a:endParaRPr>
            </a:p>
          </p:txBody>
        </p:sp>
      </p:grpSp>
      <p:sp>
        <p:nvSpPr>
          <p:cNvPr id="1035" name="Google Shape;1035;p37"/>
          <p:cNvSpPr/>
          <p:nvPr/>
        </p:nvSpPr>
        <p:spPr>
          <a:xfrm>
            <a:off x="9296402" y="1702676"/>
            <a:ext cx="1733548" cy="1726324"/>
          </a:xfrm>
          <a:prstGeom prst="roundRect">
            <a:avLst>
              <a:gd fmla="val 20403" name="adj"/>
            </a:avLst>
          </a:prstGeom>
          <a:solidFill>
            <a:srgbClr val="FFFFFF"/>
          </a:solidFill>
          <a:ln>
            <a:noFill/>
          </a:ln>
        </p:spPr>
        <p:txBody>
          <a:bodyPr anchorCtr="0" anchor="b" bIns="274300" lIns="274300" spcFirstLastPara="1" rIns="91425" wrap="square" tIns="45700">
            <a:noAutofit/>
          </a:bodyPr>
          <a:lstStyle/>
          <a:p>
            <a:pPr indent="0" lvl="0" marL="0" marR="0" rtl="0" algn="l">
              <a:lnSpc>
                <a:spcPct val="120000"/>
              </a:lnSpc>
              <a:spcBef>
                <a:spcPts val="0"/>
              </a:spcBef>
              <a:spcAft>
                <a:spcPts val="0"/>
              </a:spcAft>
              <a:buClr>
                <a:srgbClr val="000000"/>
              </a:buClr>
              <a:buSzPts val="1600"/>
              <a:buFont typeface="Arial"/>
              <a:buNone/>
            </a:pPr>
            <a:r>
              <a:t/>
            </a:r>
            <a:endParaRPr b="1" i="0" sz="1600" u="none" cap="none" strike="noStrike">
              <a:solidFill>
                <a:schemeClr val="dk1"/>
              </a:solidFill>
              <a:latin typeface="Poppins"/>
              <a:ea typeface="Poppins"/>
              <a:cs typeface="Poppins"/>
              <a:sym typeface="Poppins"/>
            </a:endParaRPr>
          </a:p>
        </p:txBody>
      </p:sp>
      <p:pic>
        <p:nvPicPr>
          <p:cNvPr descr="Andar con relleno sólido" id="1036" name="Google Shape;1036;p37"/>
          <p:cNvPicPr preferRelativeResize="0"/>
          <p:nvPr/>
        </p:nvPicPr>
        <p:blipFill rotWithShape="1">
          <a:blip r:embed="rId3">
            <a:alphaModFix/>
          </a:blip>
          <a:srcRect b="0" l="0" r="0" t="0"/>
          <a:stretch/>
        </p:blipFill>
        <p:spPr>
          <a:xfrm>
            <a:off x="9553905" y="1961768"/>
            <a:ext cx="1208140" cy="1208140"/>
          </a:xfrm>
          <a:prstGeom prst="rect">
            <a:avLst/>
          </a:prstGeom>
          <a:noFill/>
          <a:ln>
            <a:noFill/>
          </a:ln>
        </p:spPr>
      </p:pic>
    </p:spTree>
  </p:cSld>
  <p:clrMapOvr>
    <a:masterClrMapping/>
  </p:clrMapOvr>
  <mc:AlternateContent>
    <mc:Choice Requires="p14">
      <p:transition>
        <p14:reveal dir="l"/>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38"/>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Ejemplo</a:t>
            </a:r>
            <a:endParaRPr/>
          </a:p>
        </p:txBody>
      </p:sp>
      <p:sp>
        <p:nvSpPr>
          <p:cNvPr id="1042" name="Google Shape;1042;p38"/>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1043" name="Google Shape;1043;p38"/>
          <p:cNvSpPr/>
          <p:nvPr/>
        </p:nvSpPr>
        <p:spPr>
          <a:xfrm>
            <a:off x="6570280" y="3657600"/>
            <a:ext cx="4516821" cy="2701158"/>
          </a:xfrm>
          <a:prstGeom prst="roundRect">
            <a:avLst>
              <a:gd fmla="val 13344"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Aquí la condición no se cumple (False), por lo tanto, el </a:t>
            </a:r>
            <a:r>
              <a:rPr b="1" i="0" lang="es-ES" sz="2000" u="none" cap="none" strike="noStrike">
                <a:solidFill>
                  <a:schemeClr val="accent2"/>
                </a:solidFill>
                <a:latin typeface="Poppins"/>
                <a:ea typeface="Poppins"/>
                <a:cs typeface="Poppins"/>
                <a:sym typeface="Poppins"/>
              </a:rPr>
              <a:t>bloque</a:t>
            </a:r>
            <a:r>
              <a:rPr b="0" i="0" lang="es-ES" sz="2000" u="none" cap="none" strike="noStrike">
                <a:solidFill>
                  <a:schemeClr val="dk1"/>
                </a:solidFill>
                <a:latin typeface="Poppins"/>
                <a:ea typeface="Poppins"/>
                <a:cs typeface="Poppins"/>
                <a:sym typeface="Poppins"/>
              </a:rPr>
              <a:t> de código no se ejecuta.</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El resultado del print será </a:t>
            </a:r>
            <a:r>
              <a:rPr b="1" i="0" lang="es-ES" sz="2000" u="none" cap="none" strike="noStrike">
                <a:solidFill>
                  <a:schemeClr val="dk1"/>
                </a:solidFill>
                <a:latin typeface="Poppins"/>
                <a:ea typeface="Poppins"/>
                <a:cs typeface="Poppins"/>
                <a:sym typeface="Poppins"/>
              </a:rPr>
              <a:t>esperando</a:t>
            </a:r>
            <a:endParaRPr b="0" i="0" sz="1400" u="none" cap="none" strike="noStrike">
              <a:solidFill>
                <a:srgbClr val="000000"/>
              </a:solidFill>
              <a:latin typeface="Arial"/>
              <a:ea typeface="Arial"/>
              <a:cs typeface="Arial"/>
              <a:sym typeface="Arial"/>
            </a:endParaRPr>
          </a:p>
        </p:txBody>
      </p:sp>
      <p:sp>
        <p:nvSpPr>
          <p:cNvPr id="1044" name="Google Shape;1044;p38"/>
          <p:cNvSpPr/>
          <p:nvPr/>
        </p:nvSpPr>
        <p:spPr>
          <a:xfrm>
            <a:off x="1104899" y="1702676"/>
            <a:ext cx="7923598" cy="1726324"/>
          </a:xfrm>
          <a:prstGeom prst="roundRect">
            <a:avLst>
              <a:gd fmla="val 18566"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Si quieres cruzar la calle, debes esperar a la luz verde del semáforo.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Lo podríamos interpretar de la siguiente manera:</a:t>
            </a:r>
            <a:endParaRPr b="0" i="0" sz="1400" u="none" cap="none" strike="noStrike">
              <a:solidFill>
                <a:srgbClr val="000000"/>
              </a:solidFill>
              <a:latin typeface="Arial"/>
              <a:ea typeface="Arial"/>
              <a:cs typeface="Arial"/>
              <a:sym typeface="Arial"/>
            </a:endParaRPr>
          </a:p>
        </p:txBody>
      </p:sp>
      <p:grpSp>
        <p:nvGrpSpPr>
          <p:cNvPr id="1045" name="Google Shape;1045;p38"/>
          <p:cNvGrpSpPr/>
          <p:nvPr/>
        </p:nvGrpSpPr>
        <p:grpSpPr>
          <a:xfrm>
            <a:off x="1104899" y="3657600"/>
            <a:ext cx="5192110" cy="2584446"/>
            <a:chOff x="5202621" y="1865521"/>
            <a:chExt cx="5192110" cy="2422700"/>
          </a:xfrm>
        </p:grpSpPr>
        <p:sp>
          <p:nvSpPr>
            <p:cNvPr id="1046" name="Google Shape;1046;p38"/>
            <p:cNvSpPr/>
            <p:nvPr/>
          </p:nvSpPr>
          <p:spPr>
            <a:xfrm>
              <a:off x="5202621" y="1865521"/>
              <a:ext cx="5192110" cy="2422700"/>
            </a:xfrm>
            <a:prstGeom prst="roundRect">
              <a:avLst>
                <a:gd fmla="val 12973" name="adj"/>
              </a:avLst>
            </a:prstGeom>
            <a:solidFill>
              <a:srgbClr val="FFFFFF"/>
            </a:solidFill>
            <a:ln>
              <a:noFill/>
            </a:ln>
          </p:spPr>
          <p:txBody>
            <a:bodyPr anchorCtr="0" anchor="t" bIns="0" lIns="504000" spcFirstLastPara="1" rIns="274300" wrap="square" tIns="252000">
              <a:no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333333"/>
                  </a:solidFill>
                  <a:latin typeface="Consolas"/>
                  <a:ea typeface="Consolas"/>
                  <a:cs typeface="Consolas"/>
                  <a:sym typeface="Consolas"/>
                </a:rPr>
                <a:t>peaton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448C27"/>
                  </a:solidFill>
                  <a:latin typeface="Consolas"/>
                  <a:ea typeface="Consolas"/>
                  <a:cs typeface="Consolas"/>
                  <a:sym typeface="Consolas"/>
                </a:rPr>
                <a:t>esperando</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333333"/>
                  </a:solidFill>
                  <a:latin typeface="Consolas"/>
                  <a:ea typeface="Consolas"/>
                  <a:cs typeface="Consolas"/>
                  <a:sym typeface="Consolas"/>
                </a:rPr>
                <a:t>semaforo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448C27"/>
                  </a:solidFill>
                  <a:latin typeface="Consolas"/>
                  <a:ea typeface="Consolas"/>
                  <a:cs typeface="Consolas"/>
                  <a:sym typeface="Consolas"/>
                </a:rPr>
                <a:t>rojo</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4B69C6"/>
                  </a:solidFill>
                  <a:latin typeface="Consolas"/>
                  <a:ea typeface="Consolas"/>
                  <a:cs typeface="Consolas"/>
                  <a:sym typeface="Consolas"/>
                </a:rPr>
                <a:t>if</a:t>
              </a:r>
              <a:r>
                <a:rPr b="0" i="0" lang="es-ES" sz="2400" u="none" cap="none" strike="noStrike">
                  <a:solidFill>
                    <a:srgbClr val="333333"/>
                  </a:solidFill>
                  <a:latin typeface="Consolas"/>
                  <a:ea typeface="Consolas"/>
                  <a:cs typeface="Consolas"/>
                  <a:sym typeface="Consolas"/>
                </a:rPr>
                <a:t> semaforo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448C27"/>
                  </a:solidFill>
                  <a:latin typeface="Consolas"/>
                  <a:ea typeface="Consolas"/>
                  <a:cs typeface="Consolas"/>
                  <a:sym typeface="Consolas"/>
                </a:rPr>
                <a:t>verde</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333333"/>
                  </a:solidFill>
                  <a:latin typeface="Consolas"/>
                  <a:ea typeface="Consolas"/>
                  <a:cs typeface="Consolas"/>
                  <a:sym typeface="Consolas"/>
                </a:rPr>
                <a:t>    peaton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 </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448C27"/>
                  </a:solidFill>
                  <a:latin typeface="Consolas"/>
                  <a:ea typeface="Consolas"/>
                  <a:cs typeface="Consolas"/>
                  <a:sym typeface="Consolas"/>
                </a:rPr>
                <a:t>cruzar</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AA3731"/>
                  </a:solidFill>
                  <a:latin typeface="Consolas"/>
                  <a:ea typeface="Consolas"/>
                  <a:cs typeface="Consolas"/>
                  <a:sym typeface="Consolas"/>
                </a:rPr>
                <a:t>print</a:t>
              </a:r>
              <a:r>
                <a:rPr b="0" i="0" lang="es-ES" sz="2400" u="none" cap="none" strike="noStrike">
                  <a:solidFill>
                    <a:srgbClr val="777777"/>
                  </a:solidFill>
                  <a:latin typeface="Consolas"/>
                  <a:ea typeface="Consolas"/>
                  <a:cs typeface="Consolas"/>
                  <a:sym typeface="Consolas"/>
                </a:rPr>
                <a:t>(</a:t>
              </a:r>
              <a:r>
                <a:rPr b="0" i="0" lang="es-ES" sz="2400" u="none" cap="none" strike="noStrike">
                  <a:solidFill>
                    <a:srgbClr val="333333"/>
                  </a:solidFill>
                  <a:latin typeface="Consolas"/>
                  <a:ea typeface="Consolas"/>
                  <a:cs typeface="Consolas"/>
                  <a:sym typeface="Consolas"/>
                </a:rPr>
                <a:t>peaton</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p:txBody>
        </p:sp>
        <p:sp>
          <p:nvSpPr>
            <p:cNvPr id="1047" name="Google Shape;1047;p38"/>
            <p:cNvSpPr/>
            <p:nvPr/>
          </p:nvSpPr>
          <p:spPr>
            <a:xfrm>
              <a:off x="6285187" y="3240734"/>
              <a:ext cx="3277916" cy="352471"/>
            </a:xfrm>
            <a:prstGeom prst="rect">
              <a:avLst/>
            </a:prstGeom>
            <a:noFill/>
            <a:ln cap="flat" cmpd="sng" w="285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Poppins"/>
                <a:buNone/>
              </a:pPr>
              <a:r>
                <a:t/>
              </a:r>
              <a:endParaRPr b="0" i="0" sz="1800" u="none" cap="none" strike="noStrike">
                <a:solidFill>
                  <a:schemeClr val="lt1"/>
                </a:solidFill>
                <a:latin typeface="Calibri"/>
                <a:ea typeface="Calibri"/>
                <a:cs typeface="Calibri"/>
                <a:sym typeface="Calibri"/>
              </a:endParaRPr>
            </a:p>
          </p:txBody>
        </p:sp>
      </p:grpSp>
      <p:sp>
        <p:nvSpPr>
          <p:cNvPr id="1048" name="Google Shape;1048;p38"/>
          <p:cNvSpPr/>
          <p:nvPr/>
        </p:nvSpPr>
        <p:spPr>
          <a:xfrm>
            <a:off x="9296402" y="1702676"/>
            <a:ext cx="1733548" cy="1726324"/>
          </a:xfrm>
          <a:prstGeom prst="roundRect">
            <a:avLst>
              <a:gd fmla="val 20403" name="adj"/>
            </a:avLst>
          </a:prstGeom>
          <a:solidFill>
            <a:srgbClr val="FFFFFF"/>
          </a:solidFill>
          <a:ln>
            <a:noFill/>
          </a:ln>
        </p:spPr>
        <p:txBody>
          <a:bodyPr anchorCtr="0" anchor="b" bIns="274300" lIns="274300" spcFirstLastPara="1" rIns="91425" wrap="square" tIns="45700">
            <a:noAutofit/>
          </a:bodyPr>
          <a:lstStyle/>
          <a:p>
            <a:pPr indent="0" lvl="0" marL="0" marR="0" rtl="0" algn="l">
              <a:lnSpc>
                <a:spcPct val="120000"/>
              </a:lnSpc>
              <a:spcBef>
                <a:spcPts val="0"/>
              </a:spcBef>
              <a:spcAft>
                <a:spcPts val="0"/>
              </a:spcAft>
              <a:buClr>
                <a:srgbClr val="000000"/>
              </a:buClr>
              <a:buSzPts val="1600"/>
              <a:buFont typeface="Arial"/>
              <a:buNone/>
            </a:pPr>
            <a:r>
              <a:t/>
            </a:r>
            <a:endParaRPr b="1" i="0" sz="1600" u="none" cap="none" strike="noStrike">
              <a:solidFill>
                <a:schemeClr val="dk1"/>
              </a:solidFill>
              <a:latin typeface="Poppins"/>
              <a:ea typeface="Poppins"/>
              <a:cs typeface="Poppins"/>
              <a:sym typeface="Poppins"/>
            </a:endParaRPr>
          </a:p>
        </p:txBody>
      </p:sp>
      <p:pic>
        <p:nvPicPr>
          <p:cNvPr descr="Hombre con relleno sólido" id="1049" name="Google Shape;1049;p38"/>
          <p:cNvPicPr preferRelativeResize="0"/>
          <p:nvPr/>
        </p:nvPicPr>
        <p:blipFill rotWithShape="1">
          <a:blip r:embed="rId3">
            <a:alphaModFix/>
          </a:blip>
          <a:srcRect b="0" l="0" r="0" t="0"/>
          <a:stretch/>
        </p:blipFill>
        <p:spPr>
          <a:xfrm>
            <a:off x="9574269" y="1976931"/>
            <a:ext cx="1177814" cy="1177814"/>
          </a:xfrm>
          <a:prstGeom prst="rect">
            <a:avLst/>
          </a:prstGeom>
          <a:noFill/>
          <a:ln>
            <a:noFill/>
          </a:ln>
        </p:spPr>
      </p:pic>
    </p:spTree>
  </p:cSld>
  <p:clrMapOvr>
    <a:masterClrMapping/>
  </p:clrMapOvr>
  <mc:AlternateContent>
    <mc:Choice Requires="p14">
      <p:transition>
        <p14:reveal dir="l"/>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39"/>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else</a:t>
            </a:r>
            <a:endParaRPr/>
          </a:p>
        </p:txBody>
      </p:sp>
      <p:sp>
        <p:nvSpPr>
          <p:cNvPr id="1055" name="Google Shape;1055;p39"/>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1056" name="Google Shape;1056;p39"/>
          <p:cNvSpPr/>
          <p:nvPr/>
        </p:nvSpPr>
        <p:spPr>
          <a:xfrm>
            <a:off x="1112989" y="1901821"/>
            <a:ext cx="9982202" cy="1850918"/>
          </a:xfrm>
          <a:prstGeom prst="roundRect">
            <a:avLst>
              <a:gd fmla="val 14419"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A veces necesitas realizar otra acción si no se cumple la condición. Para eso ocupamos el else.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Tiene la siguiente estructura:</a:t>
            </a:r>
            <a:endParaRPr b="0" i="0" sz="1400" u="none" cap="none" strike="noStrike">
              <a:solidFill>
                <a:srgbClr val="000000"/>
              </a:solidFill>
              <a:latin typeface="Arial"/>
              <a:ea typeface="Arial"/>
              <a:cs typeface="Arial"/>
              <a:sym typeface="Arial"/>
            </a:endParaRPr>
          </a:p>
        </p:txBody>
      </p:sp>
      <p:sp>
        <p:nvSpPr>
          <p:cNvPr id="1057" name="Google Shape;1057;p39"/>
          <p:cNvSpPr/>
          <p:nvPr/>
        </p:nvSpPr>
        <p:spPr>
          <a:xfrm>
            <a:off x="2842494" y="4019213"/>
            <a:ext cx="6507011" cy="1886065"/>
          </a:xfrm>
          <a:prstGeom prst="roundRect">
            <a:avLst>
              <a:gd fmla="val 12973" name="adj"/>
            </a:avLst>
          </a:prstGeom>
          <a:solidFill>
            <a:srgbClr val="FFFFFF"/>
          </a:solidFill>
          <a:ln>
            <a:noFill/>
          </a:ln>
        </p:spPr>
        <p:txBody>
          <a:bodyPr anchorCtr="0" anchor="t" bIns="0" lIns="504000" spcFirstLastPara="1" rIns="274300" wrap="square" tIns="144000">
            <a:no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7F7F7F"/>
                </a:solidFill>
                <a:latin typeface="Consolas"/>
                <a:ea typeface="Consolas"/>
                <a:cs typeface="Consolas"/>
                <a:sym typeface="Consolas"/>
              </a:rPr>
              <a:t>1</a:t>
            </a:r>
            <a:r>
              <a:rPr b="0" i="0" lang="es-ES" sz="2400" u="none" cap="none" strike="noStrike">
                <a:solidFill>
                  <a:srgbClr val="4B69C6"/>
                </a:solidFill>
                <a:latin typeface="Consolas"/>
                <a:ea typeface="Consolas"/>
                <a:cs typeface="Consolas"/>
                <a:sym typeface="Consolas"/>
              </a:rPr>
              <a:t> if</a:t>
            </a:r>
            <a:r>
              <a:rPr b="0" i="0" lang="es-ES" sz="2400" u="none" cap="none" strike="noStrike">
                <a:solidFill>
                  <a:srgbClr val="333333"/>
                </a:solidFill>
                <a:latin typeface="Consolas"/>
                <a:ea typeface="Consolas"/>
                <a:cs typeface="Consolas"/>
                <a:sym typeface="Consolas"/>
              </a:rPr>
              <a:t> expresion_logica</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7F7F7F"/>
                </a:solidFill>
                <a:latin typeface="Consolas"/>
                <a:ea typeface="Consolas"/>
                <a:cs typeface="Consolas"/>
                <a:sym typeface="Consolas"/>
              </a:rPr>
              <a:t>2 </a:t>
            </a:r>
            <a:r>
              <a:rPr b="0" i="0" lang="es-ES" sz="2400" u="none" cap="none" strike="noStrike">
                <a:solidFill>
                  <a:srgbClr val="333333"/>
                </a:solidFill>
                <a:latin typeface="Consolas"/>
                <a:ea typeface="Consolas"/>
                <a:cs typeface="Consolas"/>
                <a:sym typeface="Consolas"/>
              </a:rPr>
              <a:t>    tarea si es verdadero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7F7F7F"/>
                </a:solidFill>
                <a:latin typeface="Consolas"/>
                <a:ea typeface="Consolas"/>
                <a:cs typeface="Consolas"/>
                <a:sym typeface="Consolas"/>
              </a:rPr>
              <a:t>3 </a:t>
            </a:r>
            <a:r>
              <a:rPr b="0" i="0" lang="es-ES" sz="2400" u="none" cap="none" strike="noStrike">
                <a:solidFill>
                  <a:srgbClr val="4B69C6"/>
                </a:solidFill>
                <a:latin typeface="Consolas"/>
                <a:ea typeface="Consolas"/>
                <a:cs typeface="Consolas"/>
                <a:sym typeface="Consolas"/>
              </a:rPr>
              <a:t>else</a:t>
            </a:r>
            <a:r>
              <a:rPr b="0" i="0" lang="es-ES" sz="2400" u="none" cap="none" strike="noStrike">
                <a:solidFill>
                  <a:srgbClr val="777777"/>
                </a:solidFill>
                <a:latin typeface="Consolas"/>
                <a:ea typeface="Consolas"/>
                <a:cs typeface="Consolas"/>
                <a:sym typeface="Consolas"/>
              </a:rPr>
              <a:t>:</a:t>
            </a:r>
            <a:endParaRPr b="0" i="0" sz="24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7F7F7F"/>
                </a:solidFill>
                <a:latin typeface="Consolas"/>
                <a:ea typeface="Consolas"/>
                <a:cs typeface="Consolas"/>
                <a:sym typeface="Consolas"/>
              </a:rPr>
              <a:t>4 </a:t>
            </a:r>
            <a:r>
              <a:rPr b="0" i="0" lang="es-ES" sz="2400" u="none" cap="none" strike="noStrike">
                <a:solidFill>
                  <a:srgbClr val="333333"/>
                </a:solidFill>
                <a:latin typeface="Consolas"/>
                <a:ea typeface="Consolas"/>
                <a:cs typeface="Consolas"/>
                <a:sym typeface="Consolas"/>
              </a:rPr>
              <a:t>    tarea si es falso</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reveal dir="l"/>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
          <p:cNvSpPr/>
          <p:nvPr/>
        </p:nvSpPr>
        <p:spPr>
          <a:xfrm>
            <a:off x="1112742" y="5278892"/>
            <a:ext cx="4743450" cy="1119861"/>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1800"/>
              <a:buFont typeface="Arial"/>
              <a:buNone/>
            </a:pPr>
            <a:r>
              <a:rPr b="0" i="0" lang="es-ES" sz="1800" u="none" cap="none" strike="noStrike">
                <a:solidFill>
                  <a:schemeClr val="dk1"/>
                </a:solidFill>
                <a:latin typeface="Poppins"/>
                <a:ea typeface="Poppins"/>
                <a:cs typeface="Poppins"/>
                <a:sym typeface="Poppins"/>
              </a:rPr>
              <a:t>En el curso veremos </a:t>
            </a:r>
            <a:r>
              <a:rPr b="1" i="0" lang="es-ES" sz="1800" u="none" cap="none" strike="noStrike">
                <a:solidFill>
                  <a:schemeClr val="accent1"/>
                </a:solidFill>
                <a:latin typeface="Poppins"/>
                <a:ea typeface="Poppins"/>
                <a:cs typeface="Poppins"/>
                <a:sym typeface="Poppins"/>
              </a:rPr>
              <a:t>Python</a:t>
            </a:r>
            <a:r>
              <a:rPr b="0" i="0" lang="es-ES" sz="1800" u="none" cap="none" strike="noStrike">
                <a:solidFill>
                  <a:schemeClr val="dk1"/>
                </a:solidFill>
                <a:latin typeface="Poppins"/>
                <a:ea typeface="Poppins"/>
                <a:cs typeface="Poppins"/>
                <a:sym typeface="Poppins"/>
              </a:rPr>
              <a:t> el cuál es un LP de alto nivel.</a:t>
            </a:r>
            <a:endParaRPr b="0" i="0" sz="1400" u="none" cap="none" strike="noStrike">
              <a:solidFill>
                <a:srgbClr val="000000"/>
              </a:solidFill>
              <a:latin typeface="Arial"/>
              <a:ea typeface="Arial"/>
              <a:cs typeface="Arial"/>
              <a:sym typeface="Arial"/>
            </a:endParaRPr>
          </a:p>
        </p:txBody>
      </p:sp>
      <p:sp>
        <p:nvSpPr>
          <p:cNvPr id="304" name="Google Shape;304;p4"/>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Lenguaje de Programación (LP)</a:t>
            </a:r>
            <a:endParaRPr/>
          </a:p>
        </p:txBody>
      </p:sp>
      <p:sp>
        <p:nvSpPr>
          <p:cNvPr id="305" name="Google Shape;305;p4"/>
          <p:cNvSpPr txBox="1"/>
          <p:nvPr/>
        </p:nvSpPr>
        <p:spPr>
          <a:xfrm>
            <a:off x="1112989" y="615954"/>
            <a:ext cx="1799532" cy="301621"/>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Introducción</a:t>
            </a:r>
            <a:endParaRPr b="0" i="0" sz="1400" u="none" cap="none" strike="noStrike">
              <a:solidFill>
                <a:srgbClr val="000000"/>
              </a:solidFill>
              <a:latin typeface="Arial"/>
              <a:ea typeface="Arial"/>
              <a:cs typeface="Arial"/>
              <a:sym typeface="Arial"/>
            </a:endParaRPr>
          </a:p>
        </p:txBody>
      </p:sp>
      <p:sp>
        <p:nvSpPr>
          <p:cNvPr id="306" name="Google Shape;306;p4"/>
          <p:cNvSpPr/>
          <p:nvPr/>
        </p:nvSpPr>
        <p:spPr>
          <a:xfrm>
            <a:off x="1104900" y="1883122"/>
            <a:ext cx="4743450" cy="2031048"/>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1800"/>
              <a:buFont typeface="Arial"/>
              <a:buNone/>
            </a:pPr>
            <a:r>
              <a:rPr b="0" i="0" lang="es-ES" sz="1800" u="none" cap="none" strike="noStrike">
                <a:solidFill>
                  <a:schemeClr val="dk1"/>
                </a:solidFill>
                <a:latin typeface="Poppins"/>
                <a:ea typeface="Poppins"/>
                <a:cs typeface="Poppins"/>
                <a:sym typeface="Poppins"/>
              </a:rPr>
              <a:t>Un LP es “lenguaje” que los programadores utilizan para desarrollar </a:t>
            </a:r>
            <a:r>
              <a:rPr b="1" i="0" lang="es-ES" sz="1800" u="none" cap="none" strike="noStrike">
                <a:solidFill>
                  <a:schemeClr val="accent1"/>
                </a:solidFill>
                <a:latin typeface="Poppins"/>
                <a:ea typeface="Poppins"/>
                <a:cs typeface="Poppins"/>
                <a:sym typeface="Poppins"/>
              </a:rPr>
              <a:t>software</a:t>
            </a:r>
            <a:r>
              <a:rPr b="0" i="0" lang="es-ES" sz="1800" u="none" cap="none" strike="noStrike">
                <a:solidFill>
                  <a:schemeClr val="dk1"/>
                </a:solidFill>
                <a:latin typeface="Poppins"/>
                <a:ea typeface="Poppins"/>
                <a:cs typeface="Poppins"/>
                <a:sym typeface="Poppins"/>
              </a:rPr>
              <a:t> o </a:t>
            </a:r>
            <a:r>
              <a:rPr b="1" i="0" lang="es-ES" sz="1800" u="none" cap="none" strike="noStrike">
                <a:solidFill>
                  <a:schemeClr val="accent1"/>
                </a:solidFill>
                <a:latin typeface="Poppins"/>
                <a:ea typeface="Poppins"/>
                <a:cs typeface="Poppins"/>
                <a:sym typeface="Poppins"/>
              </a:rPr>
              <a:t>conjunto de instrucciones</a:t>
            </a:r>
            <a:r>
              <a:rPr b="1" i="0" lang="es-ES" sz="1800" u="none" cap="none" strike="noStrike">
                <a:solidFill>
                  <a:schemeClr val="dk1"/>
                </a:solidFill>
                <a:latin typeface="Poppins"/>
                <a:ea typeface="Poppins"/>
                <a:cs typeface="Poppins"/>
                <a:sym typeface="Poppins"/>
              </a:rPr>
              <a:t> </a:t>
            </a:r>
            <a:r>
              <a:rPr b="0" i="0" lang="es-ES" sz="1800" u="none" cap="none" strike="noStrike">
                <a:solidFill>
                  <a:schemeClr val="dk1"/>
                </a:solidFill>
                <a:latin typeface="Poppins"/>
                <a:ea typeface="Poppins"/>
                <a:cs typeface="Poppins"/>
                <a:sym typeface="Poppins"/>
              </a:rPr>
              <a:t>que serán ejecutadas por el computador.</a:t>
            </a:r>
            <a:endParaRPr b="0" i="0" sz="1400" u="none" cap="none" strike="noStrike">
              <a:solidFill>
                <a:srgbClr val="000000"/>
              </a:solidFill>
              <a:latin typeface="Arial"/>
              <a:ea typeface="Arial"/>
              <a:cs typeface="Arial"/>
              <a:sym typeface="Arial"/>
            </a:endParaRPr>
          </a:p>
        </p:txBody>
      </p:sp>
      <p:sp>
        <p:nvSpPr>
          <p:cNvPr id="307" name="Google Shape;307;p4"/>
          <p:cNvSpPr/>
          <p:nvPr/>
        </p:nvSpPr>
        <p:spPr>
          <a:xfrm>
            <a:off x="1112742" y="4036600"/>
            <a:ext cx="4743450" cy="1119862"/>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1800"/>
              <a:buFont typeface="Arial"/>
              <a:buNone/>
            </a:pPr>
            <a:r>
              <a:rPr b="0" i="0" lang="es-ES" sz="1800" u="none" cap="none" strike="noStrike">
                <a:solidFill>
                  <a:schemeClr val="dk1"/>
                </a:solidFill>
                <a:latin typeface="Poppins"/>
                <a:ea typeface="Poppins"/>
                <a:cs typeface="Poppins"/>
                <a:sym typeface="Poppins"/>
              </a:rPr>
              <a:t>Existen LP de “</a:t>
            </a:r>
            <a:r>
              <a:rPr b="1" i="0" lang="es-ES" sz="1800" u="none" cap="none" strike="noStrike">
                <a:solidFill>
                  <a:schemeClr val="accent1"/>
                </a:solidFill>
                <a:latin typeface="Poppins"/>
                <a:ea typeface="Poppins"/>
                <a:cs typeface="Poppins"/>
                <a:sym typeface="Poppins"/>
              </a:rPr>
              <a:t>alto nivel</a:t>
            </a:r>
            <a:r>
              <a:rPr b="0" i="0" lang="es-ES" sz="1800" u="none" cap="none" strike="noStrike">
                <a:solidFill>
                  <a:schemeClr val="dk1"/>
                </a:solidFill>
                <a:latin typeface="Poppins"/>
                <a:ea typeface="Poppins"/>
                <a:cs typeface="Poppins"/>
                <a:sym typeface="Poppins"/>
              </a:rPr>
              <a:t>” y lenguajes de “</a:t>
            </a:r>
            <a:r>
              <a:rPr b="1" i="0" lang="es-ES" sz="1800" u="none" cap="none" strike="noStrike">
                <a:solidFill>
                  <a:schemeClr val="accent1"/>
                </a:solidFill>
                <a:latin typeface="Poppins"/>
                <a:ea typeface="Poppins"/>
                <a:cs typeface="Poppins"/>
                <a:sym typeface="Poppins"/>
              </a:rPr>
              <a:t>bajo nivel</a:t>
            </a:r>
            <a:r>
              <a:rPr b="0" i="0" lang="es-ES" sz="1800" u="none" cap="none" strike="noStrike">
                <a:solidFill>
                  <a:schemeClr val="dk1"/>
                </a:solidFill>
                <a:latin typeface="Poppins"/>
                <a:ea typeface="Poppins"/>
                <a:cs typeface="Poppins"/>
                <a:sym typeface="Poppins"/>
              </a:rPr>
              <a:t>”.</a:t>
            </a:r>
            <a:endParaRPr b="0" i="0" sz="1400" u="none" cap="none" strike="noStrike">
              <a:solidFill>
                <a:srgbClr val="000000"/>
              </a:solidFill>
              <a:latin typeface="Arial"/>
              <a:ea typeface="Arial"/>
              <a:cs typeface="Arial"/>
              <a:sym typeface="Arial"/>
            </a:endParaRPr>
          </a:p>
        </p:txBody>
      </p:sp>
      <p:pic>
        <p:nvPicPr>
          <p:cNvPr descr="Interfaz de usuario gráfica&#10;&#10;Descripción generada automáticamente" id="308" name="Google Shape;308;p4"/>
          <p:cNvPicPr preferRelativeResize="0"/>
          <p:nvPr>
            <p:ph idx="2" type="pic"/>
          </p:nvPr>
        </p:nvPicPr>
        <p:blipFill rotWithShape="1">
          <a:blip r:embed="rId3">
            <a:alphaModFix/>
          </a:blip>
          <a:srcRect b="0" l="10294" r="10292" t="0"/>
          <a:stretch/>
        </p:blipFill>
        <p:spPr>
          <a:xfrm>
            <a:off x="6335810" y="2433638"/>
            <a:ext cx="5091113" cy="3506787"/>
          </a:xfrm>
          <a:prstGeom prst="roundRect">
            <a:avLst>
              <a:gd fmla="val 8622" name="adj"/>
            </a:avLst>
          </a:prstGeom>
          <a:solidFill>
            <a:srgbClr val="CADDFF"/>
          </a:solidFill>
          <a:ln>
            <a:noFill/>
          </a:ln>
        </p:spPr>
      </p:pic>
    </p:spTree>
  </p:cSld>
  <p:clrMapOvr>
    <a:masterClrMapping/>
  </p:clrMapOvr>
  <mc:AlternateContent>
    <mc:Choice Requires="p14">
      <p:transition>
        <p14:reveal dir="l"/>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40"/>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if</a:t>
            </a:r>
            <a:endParaRPr/>
          </a:p>
        </p:txBody>
      </p:sp>
      <p:sp>
        <p:nvSpPr>
          <p:cNvPr id="1063" name="Google Shape;1063;p40"/>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1064" name="Google Shape;1064;p40"/>
          <p:cNvSpPr/>
          <p:nvPr/>
        </p:nvSpPr>
        <p:spPr>
          <a:xfrm>
            <a:off x="1112989" y="1901821"/>
            <a:ext cx="4983011" cy="3080082"/>
          </a:xfrm>
          <a:prstGeom prst="roundRect">
            <a:avLst>
              <a:gd fmla="val 10324"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Esta es la forma simple de escribir condicionales</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¿Puedes rutear este código y decir qué se imprime por pantalla?</a:t>
            </a:r>
            <a:endParaRPr b="0" i="0" sz="1400" u="none" cap="none" strike="noStrike">
              <a:solidFill>
                <a:srgbClr val="000000"/>
              </a:solidFill>
              <a:latin typeface="Arial"/>
              <a:ea typeface="Arial"/>
              <a:cs typeface="Arial"/>
              <a:sym typeface="Arial"/>
            </a:endParaRPr>
          </a:p>
        </p:txBody>
      </p:sp>
      <p:sp>
        <p:nvSpPr>
          <p:cNvPr id="1065" name="Google Shape;1065;p40"/>
          <p:cNvSpPr/>
          <p:nvPr/>
        </p:nvSpPr>
        <p:spPr>
          <a:xfrm>
            <a:off x="6526925" y="851193"/>
            <a:ext cx="4640870" cy="5339400"/>
          </a:xfrm>
          <a:prstGeom prst="roundRect">
            <a:avLst>
              <a:gd fmla="val 6738" name="adj"/>
            </a:avLst>
          </a:prstGeom>
          <a:solidFill>
            <a:srgbClr val="FFFFFF"/>
          </a:solidFill>
          <a:ln>
            <a:noFill/>
          </a:ln>
        </p:spPr>
        <p:txBody>
          <a:bodyPr anchorCtr="0" anchor="t" bIns="0" lIns="504000" spcFirstLastPara="1" rIns="274300" wrap="square" tIns="144000">
            <a:no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7A3E9D"/>
                </a:solidFill>
                <a:latin typeface="Consolas"/>
                <a:ea typeface="Consolas"/>
                <a:cs typeface="Consolas"/>
                <a:sym typeface="Consolas"/>
              </a:rPr>
              <a:t>x</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10</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4B69C6"/>
                </a:solidFill>
                <a:latin typeface="Consolas"/>
                <a:ea typeface="Consolas"/>
                <a:cs typeface="Consolas"/>
                <a:sym typeface="Consolas"/>
              </a:rPr>
              <a:t>if</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A3E9D"/>
                </a:solidFill>
                <a:latin typeface="Consolas"/>
                <a:ea typeface="Consolas"/>
                <a:cs typeface="Consolas"/>
                <a:sym typeface="Consolas"/>
              </a:rPr>
              <a:t>x</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77777"/>
                </a:solidFill>
                <a:latin typeface="Consolas"/>
                <a:ea typeface="Consolas"/>
                <a:cs typeface="Consolas"/>
                <a:sym typeface="Consolas"/>
              </a:rPr>
              <a:t>&gt;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6</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    </a:t>
            </a:r>
            <a:r>
              <a:rPr b="1" i="0" lang="es-ES" sz="2000" u="none" cap="none" strike="noStrike">
                <a:solidFill>
                  <a:srgbClr val="AA3731"/>
                </a:solidFill>
                <a:latin typeface="Consolas"/>
                <a:ea typeface="Consolas"/>
                <a:cs typeface="Consolas"/>
                <a:sym typeface="Consolas"/>
              </a:rPr>
              <a:t>print</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448C27"/>
                </a:solidFill>
                <a:latin typeface="Consolas"/>
                <a:ea typeface="Consolas"/>
                <a:cs typeface="Consolas"/>
                <a:sym typeface="Consolas"/>
              </a:rPr>
              <a:t>es mayor!</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4B69C6"/>
                </a:solidFill>
                <a:latin typeface="Consolas"/>
                <a:ea typeface="Consolas"/>
                <a:cs typeface="Consolas"/>
                <a:sym typeface="Consolas"/>
              </a:rPr>
              <a:t>if</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A3E9D"/>
                </a:solidFill>
                <a:latin typeface="Consolas"/>
                <a:ea typeface="Consolas"/>
                <a:cs typeface="Consolas"/>
                <a:sym typeface="Consolas"/>
              </a:rPr>
              <a:t>x</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77777"/>
                </a:solidFill>
                <a:latin typeface="Consolas"/>
                <a:ea typeface="Consolas"/>
                <a:cs typeface="Consolas"/>
                <a:sym typeface="Consolas"/>
              </a:rPr>
              <a:t>&lt;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16</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    </a:t>
            </a:r>
            <a:r>
              <a:rPr b="1" i="0" lang="es-ES" sz="2000" u="none" cap="none" strike="noStrike">
                <a:solidFill>
                  <a:srgbClr val="AA3731"/>
                </a:solidFill>
                <a:latin typeface="Consolas"/>
                <a:ea typeface="Consolas"/>
                <a:cs typeface="Consolas"/>
                <a:sym typeface="Consolas"/>
              </a:rPr>
              <a:t>print</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448C27"/>
                </a:solidFill>
                <a:latin typeface="Consolas"/>
                <a:ea typeface="Consolas"/>
                <a:cs typeface="Consolas"/>
                <a:sym typeface="Consolas"/>
              </a:rPr>
              <a:t>es menor!</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AA3731"/>
                </a:solidFill>
                <a:latin typeface="Consolas"/>
                <a:ea typeface="Consolas"/>
                <a:cs typeface="Consolas"/>
                <a:sym typeface="Consolas"/>
              </a:rPr>
              <a:t>print</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7A3E9D"/>
                </a:solidFill>
                <a:latin typeface="Consolas"/>
                <a:ea typeface="Consolas"/>
                <a:cs typeface="Consolas"/>
                <a:sym typeface="Consolas"/>
              </a:rPr>
              <a:t>x</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7A3E9D"/>
                </a:solidFill>
                <a:latin typeface="Consolas"/>
                <a:ea typeface="Consolas"/>
                <a:cs typeface="Consolas"/>
                <a:sym typeface="Consolas"/>
              </a:rPr>
              <a:t>y</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12</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4B69C6"/>
                </a:solidFill>
                <a:latin typeface="Consolas"/>
                <a:ea typeface="Consolas"/>
                <a:cs typeface="Consolas"/>
                <a:sym typeface="Consolas"/>
              </a:rPr>
              <a:t>if</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A3E9D"/>
                </a:solidFill>
                <a:latin typeface="Consolas"/>
                <a:ea typeface="Consolas"/>
                <a:cs typeface="Consolas"/>
                <a:sym typeface="Consolas"/>
              </a:rPr>
              <a:t>x</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77777"/>
                </a:solidFill>
                <a:latin typeface="Consolas"/>
                <a:ea typeface="Consolas"/>
                <a:cs typeface="Consolas"/>
                <a:sym typeface="Consolas"/>
              </a:rPr>
              <a:t>&gt;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9</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77777"/>
                </a:solidFill>
                <a:latin typeface="Consolas"/>
                <a:ea typeface="Consolas"/>
                <a:cs typeface="Consolas"/>
                <a:sym typeface="Consolas"/>
              </a:rPr>
              <a:t>and</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A3E9D"/>
                </a:solidFill>
                <a:latin typeface="Consolas"/>
                <a:ea typeface="Consolas"/>
                <a:cs typeface="Consolas"/>
                <a:sym typeface="Consolas"/>
              </a:rPr>
              <a:t>x</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77777"/>
                </a:solidFill>
                <a:latin typeface="Consolas"/>
                <a:ea typeface="Consolas"/>
                <a:cs typeface="Consolas"/>
                <a:sym typeface="Consolas"/>
              </a:rPr>
              <a:t>&lt;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11</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    </a:t>
            </a:r>
            <a:r>
              <a:rPr b="1" i="0" lang="es-ES" sz="2000" u="none" cap="none" strike="noStrike">
                <a:solidFill>
                  <a:srgbClr val="AA3731"/>
                </a:solidFill>
                <a:latin typeface="Consolas"/>
                <a:ea typeface="Consolas"/>
                <a:cs typeface="Consolas"/>
                <a:sym typeface="Consolas"/>
              </a:rPr>
              <a:t>print</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448C27"/>
                </a:solidFill>
                <a:latin typeface="Consolas"/>
                <a:ea typeface="Consolas"/>
                <a:cs typeface="Consolas"/>
                <a:sym typeface="Consolas"/>
              </a:rPr>
              <a:t>aquí!</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4B69C6"/>
                </a:solidFill>
                <a:latin typeface="Consolas"/>
                <a:ea typeface="Consolas"/>
                <a:cs typeface="Consolas"/>
                <a:sym typeface="Consolas"/>
              </a:rPr>
              <a:t>if</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A3E9D"/>
                </a:solidFill>
                <a:latin typeface="Consolas"/>
                <a:ea typeface="Consolas"/>
                <a:cs typeface="Consolas"/>
                <a:sym typeface="Consolas"/>
              </a:rPr>
              <a:t>x</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2</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A3E9D"/>
                </a:solidFill>
                <a:latin typeface="Consolas"/>
                <a:ea typeface="Consolas"/>
                <a:cs typeface="Consolas"/>
                <a:sym typeface="Consolas"/>
              </a:rPr>
              <a:t>y</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    </a:t>
            </a:r>
            <a:r>
              <a:rPr b="1" i="0" lang="es-ES" sz="2000" u="none" cap="none" strike="noStrike">
                <a:solidFill>
                  <a:srgbClr val="AA3731"/>
                </a:solidFill>
                <a:latin typeface="Consolas"/>
                <a:ea typeface="Consolas"/>
                <a:cs typeface="Consolas"/>
                <a:sym typeface="Consolas"/>
              </a:rPr>
              <a:t>print</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448C27"/>
                </a:solidFill>
                <a:latin typeface="Consolas"/>
                <a:ea typeface="Consolas"/>
                <a:cs typeface="Consolas"/>
                <a:sym typeface="Consolas"/>
              </a:rPr>
              <a:t>son iguales</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4B69C6"/>
                </a:solidFill>
                <a:latin typeface="Consolas"/>
                <a:ea typeface="Consolas"/>
                <a:cs typeface="Consolas"/>
                <a:sym typeface="Consolas"/>
              </a:rPr>
              <a:t>if</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A3E9D"/>
                </a:solidFill>
                <a:latin typeface="Consolas"/>
                <a:ea typeface="Consolas"/>
                <a:cs typeface="Consolas"/>
                <a:sym typeface="Consolas"/>
              </a:rPr>
              <a:t>y</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77777"/>
                </a:solidFill>
                <a:latin typeface="Consolas"/>
                <a:ea typeface="Consolas"/>
                <a:cs typeface="Consolas"/>
                <a:sym typeface="Consolas"/>
              </a:rPr>
              <a:t>&gt;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4</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77777"/>
                </a:solidFill>
                <a:latin typeface="Consolas"/>
                <a:ea typeface="Consolas"/>
                <a:cs typeface="Consolas"/>
                <a:sym typeface="Consolas"/>
              </a:rPr>
              <a:t>and</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A3E9D"/>
                </a:solidFill>
                <a:latin typeface="Consolas"/>
                <a:ea typeface="Consolas"/>
                <a:cs typeface="Consolas"/>
                <a:sym typeface="Consolas"/>
              </a:rPr>
              <a:t>y</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12</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    </a:t>
            </a:r>
            <a:r>
              <a:rPr b="1" i="0" lang="es-ES" sz="2000" u="none" cap="none" strike="noStrike">
                <a:solidFill>
                  <a:srgbClr val="AA3731"/>
                </a:solidFill>
                <a:latin typeface="Consolas"/>
                <a:ea typeface="Consolas"/>
                <a:cs typeface="Consolas"/>
                <a:sym typeface="Consolas"/>
              </a:rPr>
              <a:t>print</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448C27"/>
                </a:solidFill>
                <a:latin typeface="Consolas"/>
                <a:ea typeface="Consolas"/>
                <a:cs typeface="Consolas"/>
                <a:sym typeface="Consolas"/>
              </a:rPr>
              <a:t>es doce</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4B69C6"/>
                </a:solidFill>
                <a:latin typeface="Consolas"/>
                <a:ea typeface="Consolas"/>
                <a:cs typeface="Consolas"/>
                <a:sym typeface="Consolas"/>
              </a:rPr>
              <a:t>if</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A3E9D"/>
                </a:solidFill>
                <a:latin typeface="Consolas"/>
                <a:ea typeface="Consolas"/>
                <a:cs typeface="Consolas"/>
                <a:sym typeface="Consolas"/>
              </a:rPr>
              <a:t>x</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77777"/>
                </a:solidFill>
                <a:latin typeface="Consolas"/>
                <a:ea typeface="Consolas"/>
                <a:cs typeface="Consolas"/>
                <a:sym typeface="Consolas"/>
              </a:rPr>
              <a:t>&gt;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50</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77777"/>
                </a:solidFill>
                <a:latin typeface="Consolas"/>
                <a:ea typeface="Consolas"/>
                <a:cs typeface="Consolas"/>
                <a:sym typeface="Consolas"/>
              </a:rPr>
              <a:t>or</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A3E9D"/>
                </a:solidFill>
                <a:latin typeface="Consolas"/>
                <a:ea typeface="Consolas"/>
                <a:cs typeface="Consolas"/>
                <a:sym typeface="Consolas"/>
              </a:rPr>
              <a:t>x</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77777"/>
                </a:solidFill>
                <a:latin typeface="Consolas"/>
                <a:ea typeface="Consolas"/>
                <a:cs typeface="Consolas"/>
                <a:sym typeface="Consolas"/>
              </a:rPr>
              <a:t>&lt;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20</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    </a:t>
            </a:r>
            <a:r>
              <a:rPr b="1" i="0" lang="es-ES" sz="2000" u="none" cap="none" strike="noStrike">
                <a:solidFill>
                  <a:srgbClr val="AA3731"/>
                </a:solidFill>
                <a:latin typeface="Consolas"/>
                <a:ea typeface="Consolas"/>
                <a:cs typeface="Consolas"/>
                <a:sym typeface="Consolas"/>
              </a:rPr>
              <a:t>print</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448C27"/>
                </a:solidFill>
                <a:latin typeface="Consolas"/>
                <a:ea typeface="Consolas"/>
                <a:cs typeface="Consolas"/>
                <a:sym typeface="Consolas"/>
              </a:rPr>
              <a:t>acá!</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p:txBody>
      </p:sp>
      <p:cxnSp>
        <p:nvCxnSpPr>
          <p:cNvPr id="1066" name="Google Shape;1066;p40"/>
          <p:cNvCxnSpPr/>
          <p:nvPr/>
        </p:nvCxnSpPr>
        <p:spPr>
          <a:xfrm>
            <a:off x="7690230" y="977607"/>
            <a:ext cx="0" cy="5010238"/>
          </a:xfrm>
          <a:prstGeom prst="straightConnector1">
            <a:avLst/>
          </a:prstGeom>
          <a:noFill/>
          <a:ln cap="flat" cmpd="sng" w="12700">
            <a:solidFill>
              <a:srgbClr val="7F7F7F"/>
            </a:solidFill>
            <a:prstDash val="dash"/>
            <a:miter lim="800000"/>
            <a:headEnd len="sm" w="sm" type="none"/>
            <a:tailEnd len="sm" w="sm" type="none"/>
          </a:ln>
        </p:spPr>
      </p:cxn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gtEl>
                                        <p:attrNameLst>
                                          <p:attrName>style.visibility</p:attrName>
                                        </p:attrNameLst>
                                      </p:cBhvr>
                                      <p:to>
                                        <p:strVal val="visible"/>
                                      </p:to>
                                    </p:set>
                                    <p:animEffect filter="fade" transition="in">
                                      <p:cBhvr>
                                        <p:cTn dur="500"/>
                                        <p:tgtEl>
                                          <p:spTgt spid="10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41"/>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if-else</a:t>
            </a:r>
            <a:endParaRPr/>
          </a:p>
        </p:txBody>
      </p:sp>
      <p:sp>
        <p:nvSpPr>
          <p:cNvPr id="1072" name="Google Shape;1072;p41"/>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1073" name="Google Shape;1073;p41"/>
          <p:cNvSpPr/>
          <p:nvPr/>
        </p:nvSpPr>
        <p:spPr>
          <a:xfrm>
            <a:off x="1112989" y="1901821"/>
            <a:ext cx="4983011" cy="3080082"/>
          </a:xfrm>
          <a:prstGeom prst="roundRect">
            <a:avLst>
              <a:gd fmla="val 9642"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Y en caso de que la condición no se cumpla</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¿Puedes rutear este código y decir qué se imprime por pantalla?</a:t>
            </a:r>
            <a:endParaRPr b="0" i="0" sz="1400" u="none" cap="none" strike="noStrike">
              <a:solidFill>
                <a:srgbClr val="000000"/>
              </a:solidFill>
              <a:latin typeface="Arial"/>
              <a:ea typeface="Arial"/>
              <a:cs typeface="Arial"/>
              <a:sym typeface="Arial"/>
            </a:endParaRPr>
          </a:p>
        </p:txBody>
      </p:sp>
      <p:sp>
        <p:nvSpPr>
          <p:cNvPr id="1074" name="Google Shape;1074;p41"/>
          <p:cNvSpPr/>
          <p:nvPr/>
        </p:nvSpPr>
        <p:spPr>
          <a:xfrm>
            <a:off x="6526925" y="1229710"/>
            <a:ext cx="4640870" cy="5202621"/>
          </a:xfrm>
          <a:prstGeom prst="roundRect">
            <a:avLst>
              <a:gd fmla="val 6263" name="adj"/>
            </a:avLst>
          </a:prstGeom>
          <a:solidFill>
            <a:srgbClr val="FFFFFF"/>
          </a:solidFill>
          <a:ln>
            <a:noFill/>
          </a:ln>
        </p:spPr>
        <p:txBody>
          <a:bodyPr anchorCtr="0" anchor="t" bIns="0" lIns="504000" spcFirstLastPara="1" rIns="274300" wrap="square" tIns="144000">
            <a:no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x </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10</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4B69C6"/>
                </a:solidFill>
                <a:latin typeface="Consolas"/>
                <a:ea typeface="Consolas"/>
                <a:cs typeface="Consolas"/>
                <a:sym typeface="Consolas"/>
              </a:rPr>
              <a:t>if</a:t>
            </a:r>
            <a:r>
              <a:rPr b="0" i="0" lang="es-ES" sz="2000" u="none" cap="none" strike="noStrike">
                <a:solidFill>
                  <a:srgbClr val="333333"/>
                </a:solidFill>
                <a:latin typeface="Consolas"/>
                <a:ea typeface="Consolas"/>
                <a:cs typeface="Consolas"/>
                <a:sym typeface="Consolas"/>
              </a:rPr>
              <a:t> x </a:t>
            </a:r>
            <a:r>
              <a:rPr b="0" i="0" lang="es-ES" sz="2000" u="none" cap="none" strike="noStrike">
                <a:solidFill>
                  <a:srgbClr val="777777"/>
                </a:solidFill>
                <a:latin typeface="Consolas"/>
                <a:ea typeface="Consolas"/>
                <a:cs typeface="Consolas"/>
                <a:sym typeface="Consolas"/>
              </a:rPr>
              <a:t>&gt;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15</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    </a:t>
            </a:r>
            <a:r>
              <a:rPr b="1" i="0" lang="es-ES" sz="2000" u="none" cap="none" strike="noStrike">
                <a:solidFill>
                  <a:srgbClr val="AA3731"/>
                </a:solidFill>
                <a:latin typeface="Consolas"/>
                <a:ea typeface="Consolas"/>
                <a:cs typeface="Consolas"/>
                <a:sym typeface="Consolas"/>
              </a:rPr>
              <a:t>print</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448C27"/>
                </a:solidFill>
                <a:latin typeface="Consolas"/>
                <a:ea typeface="Consolas"/>
                <a:cs typeface="Consolas"/>
                <a:sym typeface="Consolas"/>
              </a:rPr>
              <a:t>es mayor!</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4B69C6"/>
                </a:solidFill>
                <a:latin typeface="Consolas"/>
                <a:ea typeface="Consolas"/>
                <a:cs typeface="Consolas"/>
                <a:sym typeface="Consolas"/>
              </a:rPr>
              <a:t>else</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    </a:t>
            </a:r>
            <a:r>
              <a:rPr b="1" i="0" lang="es-ES" sz="2000" u="none" cap="none" strike="noStrike">
                <a:solidFill>
                  <a:srgbClr val="AA3731"/>
                </a:solidFill>
                <a:latin typeface="Consolas"/>
                <a:ea typeface="Consolas"/>
                <a:cs typeface="Consolas"/>
                <a:sym typeface="Consolas"/>
              </a:rPr>
              <a:t>print</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448C27"/>
                </a:solidFill>
                <a:latin typeface="Consolas"/>
                <a:ea typeface="Consolas"/>
                <a:cs typeface="Consolas"/>
                <a:sym typeface="Consolas"/>
              </a:rPr>
              <a:t>no es mayor!</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br>
              <a:rPr b="0" i="0" lang="es-ES" sz="2000" u="none" cap="none" strike="noStrike">
                <a:solidFill>
                  <a:srgbClr val="333333"/>
                </a:solidFill>
                <a:latin typeface="Consolas"/>
                <a:ea typeface="Consolas"/>
                <a:cs typeface="Consolas"/>
                <a:sym typeface="Consolas"/>
              </a:rPr>
            </a:br>
            <a:r>
              <a:rPr b="0" i="0" lang="es-ES" sz="2000" u="none" cap="none" strike="noStrike">
                <a:solidFill>
                  <a:srgbClr val="4B69C6"/>
                </a:solidFill>
                <a:latin typeface="Consolas"/>
                <a:ea typeface="Consolas"/>
                <a:cs typeface="Consolas"/>
                <a:sym typeface="Consolas"/>
              </a:rPr>
              <a:t>if</a:t>
            </a:r>
            <a:r>
              <a:rPr b="0" i="0" lang="es-ES" sz="2000" u="none" cap="none" strike="noStrike">
                <a:solidFill>
                  <a:srgbClr val="333333"/>
                </a:solidFill>
                <a:latin typeface="Consolas"/>
                <a:ea typeface="Consolas"/>
                <a:cs typeface="Consolas"/>
                <a:sym typeface="Consolas"/>
              </a:rPr>
              <a:t> x </a:t>
            </a:r>
            <a:r>
              <a:rPr b="0" i="0" lang="es-ES" sz="2000" u="none" cap="none" strike="noStrike">
                <a:solidFill>
                  <a:srgbClr val="777777"/>
                </a:solidFill>
                <a:latin typeface="Consolas"/>
                <a:ea typeface="Consolas"/>
                <a:cs typeface="Consolas"/>
                <a:sym typeface="Consolas"/>
              </a:rPr>
              <a:t>&gt;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9</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77777"/>
                </a:solidFill>
                <a:latin typeface="Consolas"/>
                <a:ea typeface="Consolas"/>
                <a:cs typeface="Consolas"/>
                <a:sym typeface="Consolas"/>
              </a:rPr>
              <a:t>and</a:t>
            </a:r>
            <a:r>
              <a:rPr b="0" i="0" lang="es-ES" sz="2000" u="none" cap="none" strike="noStrike">
                <a:solidFill>
                  <a:srgbClr val="333333"/>
                </a:solidFill>
                <a:latin typeface="Consolas"/>
                <a:ea typeface="Consolas"/>
                <a:cs typeface="Consolas"/>
                <a:sym typeface="Consolas"/>
              </a:rPr>
              <a:t> x </a:t>
            </a:r>
            <a:r>
              <a:rPr b="0" i="0" lang="es-ES" sz="2000" u="none" cap="none" strike="noStrike">
                <a:solidFill>
                  <a:srgbClr val="777777"/>
                </a:solidFill>
                <a:latin typeface="Consolas"/>
                <a:ea typeface="Consolas"/>
                <a:cs typeface="Consolas"/>
                <a:sym typeface="Consolas"/>
              </a:rPr>
              <a:t>&lt;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11</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    </a:t>
            </a:r>
            <a:r>
              <a:rPr b="1" i="0" lang="es-ES" sz="2000" u="none" cap="none" strike="noStrike">
                <a:solidFill>
                  <a:srgbClr val="AA3731"/>
                </a:solidFill>
                <a:latin typeface="Consolas"/>
                <a:ea typeface="Consolas"/>
                <a:cs typeface="Consolas"/>
                <a:sym typeface="Consolas"/>
              </a:rPr>
              <a:t>print</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448C27"/>
                </a:solidFill>
                <a:latin typeface="Consolas"/>
                <a:ea typeface="Consolas"/>
                <a:cs typeface="Consolas"/>
                <a:sym typeface="Consolas"/>
              </a:rPr>
              <a:t>aquí!</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4B69C6"/>
                </a:solidFill>
                <a:latin typeface="Consolas"/>
                <a:ea typeface="Consolas"/>
                <a:cs typeface="Consolas"/>
                <a:sym typeface="Consolas"/>
              </a:rPr>
              <a:t>else</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    </a:t>
            </a:r>
            <a:r>
              <a:rPr b="1" i="0" lang="es-ES" sz="2000" u="none" cap="none" strike="noStrike">
                <a:solidFill>
                  <a:srgbClr val="AA3731"/>
                </a:solidFill>
                <a:latin typeface="Consolas"/>
                <a:ea typeface="Consolas"/>
                <a:cs typeface="Consolas"/>
                <a:sym typeface="Consolas"/>
              </a:rPr>
              <a:t>print</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448C27"/>
                </a:solidFill>
                <a:latin typeface="Consolas"/>
                <a:ea typeface="Consolas"/>
                <a:cs typeface="Consolas"/>
                <a:sym typeface="Consolas"/>
              </a:rPr>
              <a:t>no aquí!</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br>
              <a:rPr b="0" i="0" lang="es-ES" sz="2000" u="none" cap="none" strike="noStrike">
                <a:solidFill>
                  <a:srgbClr val="333333"/>
                </a:solidFill>
                <a:latin typeface="Consolas"/>
                <a:ea typeface="Consolas"/>
                <a:cs typeface="Consolas"/>
                <a:sym typeface="Consolas"/>
              </a:rPr>
            </a:br>
            <a:r>
              <a:rPr b="0" i="0" lang="es-ES" sz="2000" u="none" cap="none" strike="noStrike">
                <a:solidFill>
                  <a:srgbClr val="4B69C6"/>
                </a:solidFill>
                <a:latin typeface="Consolas"/>
                <a:ea typeface="Consolas"/>
                <a:cs typeface="Consolas"/>
                <a:sym typeface="Consolas"/>
              </a:rPr>
              <a:t>if</a:t>
            </a:r>
            <a:r>
              <a:rPr b="0" i="0" lang="es-ES" sz="2000" u="none" cap="none" strike="noStrike">
                <a:solidFill>
                  <a:srgbClr val="333333"/>
                </a:solidFill>
                <a:latin typeface="Consolas"/>
                <a:ea typeface="Consolas"/>
                <a:cs typeface="Consolas"/>
                <a:sym typeface="Consolas"/>
              </a:rPr>
              <a:t> x </a:t>
            </a:r>
            <a:r>
              <a:rPr b="0" i="0" lang="es-ES" sz="2000" u="none" cap="none" strike="noStrike">
                <a:solidFill>
                  <a:srgbClr val="777777"/>
                </a:solidFill>
                <a:latin typeface="Consolas"/>
                <a:ea typeface="Consolas"/>
                <a:cs typeface="Consolas"/>
                <a:sym typeface="Consolas"/>
              </a:rPr>
              <a:t>&gt;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50</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777777"/>
                </a:solidFill>
                <a:latin typeface="Consolas"/>
                <a:ea typeface="Consolas"/>
                <a:cs typeface="Consolas"/>
                <a:sym typeface="Consolas"/>
              </a:rPr>
              <a:t>or</a:t>
            </a:r>
            <a:r>
              <a:rPr b="0" i="0" lang="es-ES" sz="2000" u="none" cap="none" strike="noStrike">
                <a:solidFill>
                  <a:srgbClr val="333333"/>
                </a:solidFill>
                <a:latin typeface="Consolas"/>
                <a:ea typeface="Consolas"/>
                <a:cs typeface="Consolas"/>
                <a:sym typeface="Consolas"/>
              </a:rPr>
              <a:t> x </a:t>
            </a:r>
            <a:r>
              <a:rPr b="0" i="0" lang="es-ES" sz="2000" u="none" cap="none" strike="noStrike">
                <a:solidFill>
                  <a:srgbClr val="777777"/>
                </a:solidFill>
                <a:latin typeface="Consolas"/>
                <a:ea typeface="Consolas"/>
                <a:cs typeface="Consolas"/>
                <a:sym typeface="Consolas"/>
              </a:rPr>
              <a:t>&lt;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20</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    </a:t>
            </a:r>
            <a:r>
              <a:rPr b="1" i="0" lang="es-ES" sz="2000" u="none" cap="none" strike="noStrike">
                <a:solidFill>
                  <a:srgbClr val="AA3731"/>
                </a:solidFill>
                <a:latin typeface="Consolas"/>
                <a:ea typeface="Consolas"/>
                <a:cs typeface="Consolas"/>
                <a:sym typeface="Consolas"/>
              </a:rPr>
              <a:t>print</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448C27"/>
                </a:solidFill>
                <a:latin typeface="Consolas"/>
                <a:ea typeface="Consolas"/>
                <a:cs typeface="Consolas"/>
                <a:sym typeface="Consolas"/>
              </a:rPr>
              <a:t>acá!</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4B69C6"/>
                </a:solidFill>
                <a:latin typeface="Consolas"/>
                <a:ea typeface="Consolas"/>
                <a:cs typeface="Consolas"/>
                <a:sym typeface="Consolas"/>
              </a:rPr>
              <a:t>else</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    </a:t>
            </a:r>
            <a:r>
              <a:rPr b="1" i="0" lang="es-ES" sz="2000" u="none" cap="none" strike="noStrike">
                <a:solidFill>
                  <a:srgbClr val="AA3731"/>
                </a:solidFill>
                <a:latin typeface="Consolas"/>
                <a:ea typeface="Consolas"/>
                <a:cs typeface="Consolas"/>
                <a:sym typeface="Consolas"/>
              </a:rPr>
              <a:t>print</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448C27"/>
                </a:solidFill>
                <a:latin typeface="Consolas"/>
                <a:ea typeface="Consolas"/>
                <a:cs typeface="Consolas"/>
                <a:sym typeface="Consolas"/>
              </a:rPr>
              <a:t>no acá!</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p:txBody>
      </p:sp>
    </p:spTree>
  </p:cSld>
  <p:clrMapOvr>
    <a:masterClrMapping/>
  </p:clrMapOvr>
  <mc:AlternateContent>
    <mc:Choice Requires="p14">
      <p:transition>
        <p14:reveal dir="l"/>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42"/>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if anidados</a:t>
            </a:r>
            <a:endParaRPr/>
          </a:p>
        </p:txBody>
      </p:sp>
      <p:sp>
        <p:nvSpPr>
          <p:cNvPr id="1080" name="Google Shape;1080;p42"/>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1081" name="Google Shape;1081;p42"/>
          <p:cNvSpPr/>
          <p:nvPr/>
        </p:nvSpPr>
        <p:spPr>
          <a:xfrm>
            <a:off x="1112990" y="1901821"/>
            <a:ext cx="4709742" cy="3006510"/>
          </a:xfrm>
          <a:prstGeom prst="roundRect">
            <a:avLst>
              <a:gd fmla="val 9779"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También podemos escribir condicionales dentro de condicionales.</a:t>
            </a:r>
            <a:endParaRPr b="0" i="0" sz="1400" u="none" cap="none" strike="noStrike">
              <a:solidFill>
                <a:srgbClr val="000000"/>
              </a:solidFill>
              <a:latin typeface="Arial"/>
              <a:ea typeface="Arial"/>
              <a:cs typeface="Arial"/>
              <a:sym typeface="Arial"/>
            </a:endParaRPr>
          </a:p>
          <a:p>
            <a:pPr indent="0" lvl="1" marL="457200" marR="0" rtl="0" algn="l">
              <a:lnSpc>
                <a:spcPct val="120000"/>
              </a:lnSpc>
              <a:spcBef>
                <a:spcPts val="1000"/>
              </a:spcBef>
              <a:spcAft>
                <a:spcPts val="0"/>
              </a:spcAft>
              <a:buClr>
                <a:srgbClr val="000000"/>
              </a:buClr>
              <a:buSzPts val="1800"/>
              <a:buFont typeface="Arial"/>
              <a:buNone/>
            </a:pPr>
            <a:r>
              <a:rPr b="0" i="0" lang="es-ES" sz="1800" u="none" cap="none" strike="noStrike">
                <a:solidFill>
                  <a:schemeClr val="dk1"/>
                </a:solidFill>
                <a:latin typeface="Poppins"/>
                <a:ea typeface="Poppins"/>
                <a:cs typeface="Poppins"/>
                <a:sym typeface="Poppins"/>
              </a:rPr>
              <a:t>Si x es 1, ¿qué se escribe?</a:t>
            </a:r>
            <a:endParaRPr b="0" i="0" sz="1400" u="none" cap="none" strike="noStrike">
              <a:solidFill>
                <a:srgbClr val="000000"/>
              </a:solidFill>
              <a:latin typeface="Arial"/>
              <a:ea typeface="Arial"/>
              <a:cs typeface="Arial"/>
              <a:sym typeface="Arial"/>
            </a:endParaRPr>
          </a:p>
          <a:p>
            <a:pPr indent="0" lvl="1" marL="457200" marR="0" rtl="0" algn="l">
              <a:lnSpc>
                <a:spcPct val="120000"/>
              </a:lnSpc>
              <a:spcBef>
                <a:spcPts val="1000"/>
              </a:spcBef>
              <a:spcAft>
                <a:spcPts val="0"/>
              </a:spcAft>
              <a:buClr>
                <a:srgbClr val="000000"/>
              </a:buClr>
              <a:buSzPts val="1800"/>
              <a:buFont typeface="Arial"/>
              <a:buNone/>
            </a:pPr>
            <a:r>
              <a:rPr b="0" i="0" lang="es-ES" sz="1800" u="none" cap="none" strike="noStrike">
                <a:solidFill>
                  <a:schemeClr val="dk1"/>
                </a:solidFill>
                <a:latin typeface="Poppins"/>
                <a:ea typeface="Poppins"/>
                <a:cs typeface="Poppins"/>
                <a:sym typeface="Poppins"/>
              </a:rPr>
              <a:t>¿Y si x es 3?</a:t>
            </a:r>
            <a:endParaRPr b="0" i="0" sz="1400" u="none" cap="none" strike="noStrike">
              <a:solidFill>
                <a:srgbClr val="000000"/>
              </a:solidFill>
              <a:latin typeface="Arial"/>
              <a:ea typeface="Arial"/>
              <a:cs typeface="Arial"/>
              <a:sym typeface="Arial"/>
            </a:endParaRPr>
          </a:p>
          <a:p>
            <a:pPr indent="0" lvl="1" marL="457200" marR="0" rtl="0" algn="l">
              <a:lnSpc>
                <a:spcPct val="120000"/>
              </a:lnSpc>
              <a:spcBef>
                <a:spcPts val="1000"/>
              </a:spcBef>
              <a:spcAft>
                <a:spcPts val="0"/>
              </a:spcAft>
              <a:buClr>
                <a:srgbClr val="000000"/>
              </a:buClr>
              <a:buSzPts val="1800"/>
              <a:buFont typeface="Arial"/>
              <a:buNone/>
            </a:pPr>
            <a:r>
              <a:rPr b="0" i="0" lang="es-ES" sz="1800" u="none" cap="none" strike="noStrike">
                <a:solidFill>
                  <a:schemeClr val="dk1"/>
                </a:solidFill>
                <a:latin typeface="Poppins"/>
                <a:ea typeface="Poppins"/>
                <a:cs typeface="Poppins"/>
                <a:sym typeface="Poppins"/>
              </a:rPr>
              <a:t>¿Y si es 100?</a:t>
            </a:r>
            <a:endParaRPr b="0" i="0" sz="1400" u="none" cap="none" strike="noStrike">
              <a:solidFill>
                <a:srgbClr val="000000"/>
              </a:solidFill>
              <a:latin typeface="Arial"/>
              <a:ea typeface="Arial"/>
              <a:cs typeface="Arial"/>
              <a:sym typeface="Arial"/>
            </a:endParaRPr>
          </a:p>
        </p:txBody>
      </p:sp>
      <p:sp>
        <p:nvSpPr>
          <p:cNvPr id="1082" name="Google Shape;1082;p42"/>
          <p:cNvSpPr/>
          <p:nvPr/>
        </p:nvSpPr>
        <p:spPr>
          <a:xfrm>
            <a:off x="6096000" y="1229710"/>
            <a:ext cx="5071795" cy="3678621"/>
          </a:xfrm>
          <a:prstGeom prst="roundRect">
            <a:avLst>
              <a:gd fmla="val 7720" name="adj"/>
            </a:avLst>
          </a:prstGeom>
          <a:solidFill>
            <a:srgbClr val="FFFFFF"/>
          </a:solidFill>
          <a:ln>
            <a:noFill/>
          </a:ln>
        </p:spPr>
        <p:txBody>
          <a:bodyPr anchorCtr="0" anchor="t" bIns="0" lIns="504000" spcFirstLastPara="1" rIns="274300" wrap="square" tIns="144000">
            <a:no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4B69C6"/>
                </a:solidFill>
                <a:latin typeface="Consolas"/>
                <a:ea typeface="Consolas"/>
                <a:cs typeface="Consolas"/>
                <a:sym typeface="Consolas"/>
              </a:rPr>
              <a:t>if</a:t>
            </a:r>
            <a:r>
              <a:rPr b="0" i="0" lang="es-ES" sz="2000" u="none" cap="none" strike="noStrike">
                <a:solidFill>
                  <a:srgbClr val="333333"/>
                </a:solidFill>
                <a:latin typeface="Consolas"/>
                <a:ea typeface="Consolas"/>
                <a:cs typeface="Consolas"/>
                <a:sym typeface="Consolas"/>
              </a:rPr>
              <a:t> x </a:t>
            </a:r>
            <a:r>
              <a:rPr b="0" i="0" lang="es-ES" sz="2000" u="none" cap="none" strike="noStrike">
                <a:solidFill>
                  <a:srgbClr val="777777"/>
                </a:solidFill>
                <a:latin typeface="Consolas"/>
                <a:ea typeface="Consolas"/>
                <a:cs typeface="Consolas"/>
                <a:sym typeface="Consolas"/>
              </a:rPr>
              <a:t>&lt;=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1</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    </a:t>
            </a:r>
            <a:r>
              <a:rPr b="1" i="0" lang="es-ES" sz="2000" u="none" cap="none" strike="noStrike">
                <a:solidFill>
                  <a:srgbClr val="AA3731"/>
                </a:solidFill>
                <a:latin typeface="Consolas"/>
                <a:ea typeface="Consolas"/>
                <a:cs typeface="Consolas"/>
                <a:sym typeface="Consolas"/>
              </a:rPr>
              <a:t>print</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448C27"/>
                </a:solidFill>
                <a:latin typeface="Consolas"/>
                <a:ea typeface="Consolas"/>
                <a:cs typeface="Consolas"/>
                <a:sym typeface="Consolas"/>
              </a:rPr>
              <a:t>tal vez es uno</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4B69C6"/>
                </a:solidFill>
                <a:latin typeface="Consolas"/>
                <a:ea typeface="Consolas"/>
                <a:cs typeface="Consolas"/>
                <a:sym typeface="Consolas"/>
              </a:rPr>
              <a:t>else</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4B69C6"/>
                </a:solidFill>
                <a:latin typeface="Consolas"/>
                <a:ea typeface="Consolas"/>
                <a:cs typeface="Consolas"/>
                <a:sym typeface="Consolas"/>
              </a:rPr>
              <a:t>if</a:t>
            </a:r>
            <a:r>
              <a:rPr b="0" i="0" lang="es-ES" sz="2000" u="none" cap="none" strike="noStrike">
                <a:solidFill>
                  <a:srgbClr val="333333"/>
                </a:solidFill>
                <a:latin typeface="Consolas"/>
                <a:ea typeface="Consolas"/>
                <a:cs typeface="Consolas"/>
                <a:sym typeface="Consolas"/>
              </a:rPr>
              <a:t> x </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2</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        </a:t>
            </a:r>
            <a:r>
              <a:rPr b="1" i="0" lang="es-ES" sz="2000" u="none" cap="none" strike="noStrike">
                <a:solidFill>
                  <a:srgbClr val="AA3731"/>
                </a:solidFill>
                <a:latin typeface="Consolas"/>
                <a:ea typeface="Consolas"/>
                <a:cs typeface="Consolas"/>
                <a:sym typeface="Consolas"/>
              </a:rPr>
              <a:t>print</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448C27"/>
                </a:solidFill>
                <a:latin typeface="Consolas"/>
                <a:ea typeface="Consolas"/>
                <a:cs typeface="Consolas"/>
                <a:sym typeface="Consolas"/>
              </a:rPr>
              <a:t>es dos</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4B69C6"/>
                </a:solidFill>
                <a:latin typeface="Consolas"/>
                <a:ea typeface="Consolas"/>
                <a:cs typeface="Consolas"/>
                <a:sym typeface="Consolas"/>
              </a:rPr>
              <a:t>else</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4B69C6"/>
                </a:solidFill>
                <a:latin typeface="Consolas"/>
                <a:ea typeface="Consolas"/>
                <a:cs typeface="Consolas"/>
                <a:sym typeface="Consolas"/>
              </a:rPr>
              <a:t>if</a:t>
            </a:r>
            <a:r>
              <a:rPr b="0" i="0" lang="es-ES" sz="2000" u="none" cap="none" strike="noStrike">
                <a:solidFill>
                  <a:srgbClr val="333333"/>
                </a:solidFill>
                <a:latin typeface="Consolas"/>
                <a:ea typeface="Consolas"/>
                <a:cs typeface="Consolas"/>
                <a:sym typeface="Consolas"/>
              </a:rPr>
              <a:t> x </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9C5D27"/>
                </a:solidFill>
                <a:latin typeface="Consolas"/>
                <a:ea typeface="Consolas"/>
                <a:cs typeface="Consolas"/>
                <a:sym typeface="Consolas"/>
              </a:rPr>
              <a:t>3</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            </a:t>
            </a:r>
            <a:r>
              <a:rPr b="1" i="0" lang="es-ES" sz="2000" u="none" cap="none" strike="noStrike">
                <a:solidFill>
                  <a:srgbClr val="AA3731"/>
                </a:solidFill>
                <a:latin typeface="Consolas"/>
                <a:ea typeface="Consolas"/>
                <a:cs typeface="Consolas"/>
                <a:sym typeface="Consolas"/>
              </a:rPr>
              <a:t>print</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448C27"/>
                </a:solidFill>
                <a:latin typeface="Consolas"/>
                <a:ea typeface="Consolas"/>
                <a:cs typeface="Consolas"/>
                <a:sym typeface="Consolas"/>
              </a:rPr>
              <a:t>es tres</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        </a:t>
            </a:r>
            <a:r>
              <a:rPr b="0" i="0" lang="es-ES" sz="2000" u="none" cap="none" strike="noStrike">
                <a:solidFill>
                  <a:srgbClr val="4B69C6"/>
                </a:solidFill>
                <a:latin typeface="Consolas"/>
                <a:ea typeface="Consolas"/>
                <a:cs typeface="Consolas"/>
                <a:sym typeface="Consolas"/>
              </a:rPr>
              <a:t>else</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rgbClr val="333333"/>
                </a:solidFill>
                <a:latin typeface="Consolas"/>
                <a:ea typeface="Consolas"/>
                <a:cs typeface="Consolas"/>
                <a:sym typeface="Consolas"/>
              </a:rPr>
              <a:t>            </a:t>
            </a:r>
            <a:r>
              <a:rPr b="1" i="0" lang="es-ES" sz="2000" u="none" cap="none" strike="noStrike">
                <a:solidFill>
                  <a:srgbClr val="AA3731"/>
                </a:solidFill>
                <a:latin typeface="Consolas"/>
                <a:ea typeface="Consolas"/>
                <a:cs typeface="Consolas"/>
                <a:sym typeface="Consolas"/>
              </a:rPr>
              <a:t>print</a:t>
            </a:r>
            <a:r>
              <a:rPr b="0" i="0" lang="es-ES" sz="2000" u="none" cap="none" strike="noStrike">
                <a:solidFill>
                  <a:srgbClr val="777777"/>
                </a:solidFill>
                <a:latin typeface="Consolas"/>
                <a:ea typeface="Consolas"/>
                <a:cs typeface="Consolas"/>
                <a:sym typeface="Consolas"/>
              </a:rPr>
              <a:t>("</a:t>
            </a:r>
            <a:r>
              <a:rPr b="0" i="0" lang="es-ES" sz="2000" u="none" cap="none" strike="noStrike">
                <a:solidFill>
                  <a:srgbClr val="448C27"/>
                </a:solidFill>
                <a:latin typeface="Consolas"/>
                <a:ea typeface="Consolas"/>
                <a:cs typeface="Consolas"/>
                <a:sym typeface="Consolas"/>
              </a:rPr>
              <a:t>es otro</a:t>
            </a:r>
            <a:r>
              <a:rPr b="0" i="0" lang="es-ES" sz="20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p:txBody>
      </p:sp>
      <p:sp>
        <p:nvSpPr>
          <p:cNvPr id="1083" name="Google Shape;1083;p42"/>
          <p:cNvSpPr/>
          <p:nvPr/>
        </p:nvSpPr>
        <p:spPr>
          <a:xfrm>
            <a:off x="1112989" y="5108028"/>
            <a:ext cx="10054806" cy="1134018"/>
          </a:xfrm>
          <a:prstGeom prst="roundRect">
            <a:avLst>
              <a:gd fmla="val 21828"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Fíjate en la indentación de cada if, eso te indicará a que condición pertenece cada instrucción.</a:t>
            </a:r>
            <a:endParaRPr b="0" i="0" sz="1400" u="none" cap="none" strike="noStrike">
              <a:solidFill>
                <a:srgbClr val="000000"/>
              </a:solidFill>
              <a:latin typeface="Arial"/>
              <a:ea typeface="Arial"/>
              <a:cs typeface="Arial"/>
              <a:sym typeface="Arial"/>
            </a:endParaRPr>
          </a:p>
        </p:txBody>
      </p:sp>
      <p:cxnSp>
        <p:nvCxnSpPr>
          <p:cNvPr id="1084" name="Google Shape;1084;p42"/>
          <p:cNvCxnSpPr/>
          <p:nvPr/>
        </p:nvCxnSpPr>
        <p:spPr>
          <a:xfrm>
            <a:off x="7239351" y="1723454"/>
            <a:ext cx="0" cy="1571757"/>
          </a:xfrm>
          <a:prstGeom prst="straightConnector1">
            <a:avLst/>
          </a:prstGeom>
          <a:noFill/>
          <a:ln cap="flat" cmpd="sng" w="12700">
            <a:solidFill>
              <a:srgbClr val="7F7F7F"/>
            </a:solidFill>
            <a:prstDash val="dash"/>
            <a:miter lim="800000"/>
            <a:headEnd len="sm" w="sm" type="none"/>
            <a:tailEnd len="sm" w="sm" type="none"/>
          </a:ln>
        </p:spPr>
      </p:cxnSp>
      <p:cxnSp>
        <p:nvCxnSpPr>
          <p:cNvPr id="1085" name="Google Shape;1085;p42"/>
          <p:cNvCxnSpPr/>
          <p:nvPr/>
        </p:nvCxnSpPr>
        <p:spPr>
          <a:xfrm>
            <a:off x="7800492" y="2735474"/>
            <a:ext cx="0" cy="1571757"/>
          </a:xfrm>
          <a:prstGeom prst="straightConnector1">
            <a:avLst/>
          </a:prstGeom>
          <a:noFill/>
          <a:ln cap="flat" cmpd="sng" w="12700">
            <a:solidFill>
              <a:srgbClr val="7F7F7F"/>
            </a:solidFill>
            <a:prstDash val="dash"/>
            <a:miter lim="800000"/>
            <a:headEnd len="sm" w="sm" type="none"/>
            <a:tailEnd len="sm" w="sm" type="none"/>
          </a:ln>
        </p:spPr>
      </p:cxnSp>
      <p:cxnSp>
        <p:nvCxnSpPr>
          <p:cNvPr id="1086" name="Google Shape;1086;p42"/>
          <p:cNvCxnSpPr/>
          <p:nvPr/>
        </p:nvCxnSpPr>
        <p:spPr>
          <a:xfrm>
            <a:off x="8356717" y="3536271"/>
            <a:ext cx="0" cy="1174785"/>
          </a:xfrm>
          <a:prstGeom prst="straightConnector1">
            <a:avLst/>
          </a:prstGeom>
          <a:noFill/>
          <a:ln cap="flat" cmpd="sng" w="12700">
            <a:solidFill>
              <a:srgbClr val="7F7F7F"/>
            </a:solidFill>
            <a:prstDash val="dash"/>
            <a:miter lim="800000"/>
            <a:headEnd len="sm" w="sm" type="none"/>
            <a:tailEnd len="sm" w="sm" type="none"/>
          </a:ln>
        </p:spPr>
      </p:cxn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
                                        </p:tgtEl>
                                        <p:attrNameLst>
                                          <p:attrName>style.visibility</p:attrName>
                                        </p:attrNameLst>
                                      </p:cBhvr>
                                      <p:to>
                                        <p:strVal val="visible"/>
                                      </p:to>
                                    </p:set>
                                    <p:animEffect filter="fade" transition="in">
                                      <p:cBhvr>
                                        <p:cTn dur="500"/>
                                        <p:tgtEl>
                                          <p:spTgt spid="1084"/>
                                        </p:tgtEl>
                                      </p:cBhvr>
                                    </p:animEffect>
                                  </p:childTnLst>
                                </p:cTn>
                              </p:par>
                              <p:par>
                                <p:cTn fill="hold" nodeType="withEffect" presetClass="entr" presetID="10" presetSubtype="0">
                                  <p:stCondLst>
                                    <p:cond delay="0"/>
                                  </p:stCondLst>
                                  <p:childTnLst>
                                    <p:set>
                                      <p:cBhvr>
                                        <p:cTn dur="1" fill="hold">
                                          <p:stCondLst>
                                            <p:cond delay="0"/>
                                          </p:stCondLst>
                                        </p:cTn>
                                        <p:tgtEl>
                                          <p:spTgt spid="1085"/>
                                        </p:tgtEl>
                                        <p:attrNameLst>
                                          <p:attrName>style.visibility</p:attrName>
                                        </p:attrNameLst>
                                      </p:cBhvr>
                                      <p:to>
                                        <p:strVal val="visible"/>
                                      </p:to>
                                    </p:set>
                                    <p:animEffect filter="fade" transition="in">
                                      <p:cBhvr>
                                        <p:cTn dur="500"/>
                                        <p:tgtEl>
                                          <p:spTgt spid="1085"/>
                                        </p:tgtEl>
                                      </p:cBhvr>
                                    </p:animEffect>
                                  </p:childTnLst>
                                </p:cTn>
                              </p:par>
                              <p:par>
                                <p:cTn fill="hold" nodeType="withEffect" presetClass="entr" presetID="10" presetSubtype="0">
                                  <p:stCondLst>
                                    <p:cond delay="0"/>
                                  </p:stCondLst>
                                  <p:childTnLst>
                                    <p:set>
                                      <p:cBhvr>
                                        <p:cTn dur="1" fill="hold">
                                          <p:stCondLst>
                                            <p:cond delay="0"/>
                                          </p:stCondLst>
                                        </p:cTn>
                                        <p:tgtEl>
                                          <p:spTgt spid="1086"/>
                                        </p:tgtEl>
                                        <p:attrNameLst>
                                          <p:attrName>style.visibility</p:attrName>
                                        </p:attrNameLst>
                                      </p:cBhvr>
                                      <p:to>
                                        <p:strVal val="visible"/>
                                      </p:to>
                                    </p:set>
                                    <p:animEffect filter="fade" transition="in">
                                      <p:cBhvr>
                                        <p:cTn dur="500"/>
                                        <p:tgtEl>
                                          <p:spTgt spid="1086"/>
                                        </p:tgtEl>
                                      </p:cBhvr>
                                    </p:animEffect>
                                  </p:childTnLst>
                                </p:cTn>
                              </p:par>
                              <p:par>
                                <p:cTn fill="hold" nodeType="withEffect" presetClass="entr" presetID="2" presetSubtype="4">
                                  <p:stCondLst>
                                    <p:cond delay="0"/>
                                  </p:stCondLst>
                                  <p:childTnLst>
                                    <p:set>
                                      <p:cBhvr>
                                        <p:cTn dur="1" fill="hold">
                                          <p:stCondLst>
                                            <p:cond delay="0"/>
                                          </p:stCondLst>
                                        </p:cTn>
                                        <p:tgtEl>
                                          <p:spTgt spid="1083"/>
                                        </p:tgtEl>
                                        <p:attrNameLst>
                                          <p:attrName>style.visibility</p:attrName>
                                        </p:attrNameLst>
                                      </p:cBhvr>
                                      <p:to>
                                        <p:strVal val="visible"/>
                                      </p:to>
                                    </p:set>
                                    <p:anim calcmode="lin" valueType="num">
                                      <p:cBhvr additive="base">
                                        <p:cTn dur="500"/>
                                        <p:tgtEl>
                                          <p:spTgt spid="10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43"/>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if anidados</a:t>
            </a:r>
            <a:endParaRPr/>
          </a:p>
        </p:txBody>
      </p:sp>
      <p:sp>
        <p:nvSpPr>
          <p:cNvPr id="1092" name="Google Shape;1092;p43"/>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1093" name="Google Shape;1093;p43"/>
          <p:cNvSpPr/>
          <p:nvPr/>
        </p:nvSpPr>
        <p:spPr>
          <a:xfrm>
            <a:off x="1068597" y="1733655"/>
            <a:ext cx="9961353" cy="1965986"/>
          </a:xfrm>
          <a:prstGeom prst="roundRect">
            <a:avLst>
              <a:gd fmla="val 13970"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Lo anterior se puede escribir de una forma más fácil de leer, con el comando </a:t>
            </a:r>
            <a:r>
              <a:rPr b="1" i="0" lang="es-ES" sz="2000" u="none" cap="none" strike="noStrike">
                <a:solidFill>
                  <a:schemeClr val="dk1"/>
                </a:solidFill>
                <a:latin typeface="Poppins"/>
                <a:ea typeface="Poppins"/>
                <a:cs typeface="Poppins"/>
                <a:sym typeface="Poppins"/>
              </a:rPr>
              <a:t>elif</a:t>
            </a:r>
            <a:r>
              <a:rPr b="0" i="0" lang="es-ES" sz="2000" u="none" cap="none" strike="noStrike">
                <a:solidFill>
                  <a:schemeClr val="dk1"/>
                </a:solidFill>
                <a:latin typeface="Poppins"/>
                <a:ea typeface="Poppins"/>
                <a:cs typeface="Poppins"/>
                <a:sym typeface="Poppins"/>
              </a:rPr>
              <a:t>, que básicamente es la contracción de las palabras </a:t>
            </a:r>
            <a:r>
              <a:rPr b="1" i="0" lang="es-ES" sz="2000" u="none" cap="none" strike="noStrike">
                <a:solidFill>
                  <a:schemeClr val="dk1"/>
                </a:solidFill>
                <a:latin typeface="Poppins"/>
                <a:ea typeface="Poppins"/>
                <a:cs typeface="Poppins"/>
                <a:sym typeface="Poppins"/>
              </a:rPr>
              <a:t>else</a:t>
            </a:r>
            <a:r>
              <a:rPr b="0" i="0" lang="es-ES" sz="2000" u="none" cap="none" strike="noStrike">
                <a:solidFill>
                  <a:schemeClr val="dk1"/>
                </a:solidFill>
                <a:latin typeface="Poppins"/>
                <a:ea typeface="Poppins"/>
                <a:cs typeface="Poppins"/>
                <a:sym typeface="Poppins"/>
              </a:rPr>
              <a:t> e </a:t>
            </a:r>
            <a:r>
              <a:rPr b="1" i="0" lang="es-ES" sz="2000" u="none" cap="none" strike="noStrike">
                <a:solidFill>
                  <a:schemeClr val="dk1"/>
                </a:solidFill>
                <a:latin typeface="Poppins"/>
                <a:ea typeface="Poppins"/>
                <a:cs typeface="Poppins"/>
                <a:sym typeface="Poppins"/>
              </a:rPr>
              <a:t>if</a:t>
            </a:r>
            <a:r>
              <a:rPr b="0" i="0" lang="es-ES" sz="2000" u="none" cap="none" strike="noStrike">
                <a:solidFill>
                  <a:schemeClr val="dk1"/>
                </a:solidFill>
                <a:latin typeface="Poppins"/>
                <a:ea typeface="Poppins"/>
                <a:cs typeface="Poppins"/>
                <a:sym typeface="Poppins"/>
              </a:rPr>
              <a:t>. Entonces si lo anterior no se cumple (else) se prueba con lo siguiente (if).</a:t>
            </a:r>
            <a:endParaRPr b="0" i="0" sz="1400" u="none" cap="none" strike="noStrike">
              <a:solidFill>
                <a:srgbClr val="000000"/>
              </a:solidFill>
              <a:latin typeface="Arial"/>
              <a:ea typeface="Arial"/>
              <a:cs typeface="Arial"/>
              <a:sym typeface="Arial"/>
            </a:endParaRPr>
          </a:p>
        </p:txBody>
      </p:sp>
      <p:sp>
        <p:nvSpPr>
          <p:cNvPr id="1094" name="Google Shape;1094;p43"/>
          <p:cNvSpPr/>
          <p:nvPr/>
        </p:nvSpPr>
        <p:spPr>
          <a:xfrm>
            <a:off x="607728" y="3238715"/>
            <a:ext cx="4498428" cy="3182007"/>
          </a:xfrm>
          <a:prstGeom prst="roundRect">
            <a:avLst>
              <a:gd fmla="val 7720" name="adj"/>
            </a:avLst>
          </a:prstGeom>
          <a:solidFill>
            <a:srgbClr val="FFFFFF"/>
          </a:solidFill>
          <a:ln>
            <a:noFill/>
          </a:ln>
          <a:effectLst>
            <a:outerShdw blurRad="241300" rotWithShape="0" algn="ctr">
              <a:srgbClr val="000000">
                <a:alpha val="40000"/>
              </a:srgbClr>
            </a:outerShdw>
          </a:effectLst>
        </p:spPr>
        <p:txBody>
          <a:bodyPr anchorCtr="0" anchor="t" bIns="0" lIns="504000" spcFirstLastPara="1" rIns="274300" wrap="square" tIns="144000">
            <a:no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4B69C6"/>
                </a:solidFill>
                <a:latin typeface="Consolas"/>
                <a:ea typeface="Consolas"/>
                <a:cs typeface="Consolas"/>
                <a:sym typeface="Consolas"/>
              </a:rPr>
              <a:t>if</a:t>
            </a:r>
            <a:r>
              <a:rPr b="0" i="0" lang="es-ES" sz="1800" u="none" cap="none" strike="noStrike">
                <a:solidFill>
                  <a:srgbClr val="333333"/>
                </a:solidFill>
                <a:latin typeface="Consolas"/>
                <a:ea typeface="Consolas"/>
                <a:cs typeface="Consolas"/>
                <a:sym typeface="Consolas"/>
              </a:rPr>
              <a:t> x </a:t>
            </a:r>
            <a:r>
              <a:rPr b="0" i="0" lang="es-ES" sz="1800" u="none" cap="none" strike="noStrike">
                <a:solidFill>
                  <a:srgbClr val="777777"/>
                </a:solidFill>
                <a:latin typeface="Consolas"/>
                <a:ea typeface="Consolas"/>
                <a:cs typeface="Consolas"/>
                <a:sym typeface="Consolas"/>
              </a:rPr>
              <a:t>==</a:t>
            </a:r>
            <a:r>
              <a:rPr b="0" i="0" lang="es-ES" sz="1800" u="none" cap="none" strike="noStrike">
                <a:solidFill>
                  <a:srgbClr val="333333"/>
                </a:solidFill>
                <a:latin typeface="Consolas"/>
                <a:ea typeface="Consolas"/>
                <a:cs typeface="Consolas"/>
                <a:sym typeface="Consolas"/>
              </a:rPr>
              <a:t> </a:t>
            </a:r>
            <a:r>
              <a:rPr b="0" i="0" lang="es-ES" sz="1800" u="none" cap="none" strike="noStrike">
                <a:solidFill>
                  <a:srgbClr val="9C5D27"/>
                </a:solidFill>
                <a:latin typeface="Consolas"/>
                <a:ea typeface="Consolas"/>
                <a:cs typeface="Consolas"/>
                <a:sym typeface="Consolas"/>
              </a:rPr>
              <a:t>1</a:t>
            </a:r>
            <a:r>
              <a:rPr b="0" i="0" lang="es-ES" sz="1800" u="none" cap="none" strike="noStrike">
                <a:solidFill>
                  <a:srgbClr val="777777"/>
                </a:solidFill>
                <a:latin typeface="Consolas"/>
                <a:ea typeface="Consolas"/>
                <a:cs typeface="Consolas"/>
                <a:sym typeface="Consolas"/>
              </a:rPr>
              <a:t>:</a:t>
            </a:r>
            <a:endParaRPr b="0" i="0" sz="18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333333"/>
                </a:solidFill>
                <a:latin typeface="Consolas"/>
                <a:ea typeface="Consolas"/>
                <a:cs typeface="Consolas"/>
                <a:sym typeface="Consolas"/>
              </a:rPr>
              <a:t>    </a:t>
            </a:r>
            <a:r>
              <a:rPr b="1" i="0" lang="es-ES" sz="1800" u="none" cap="none" strike="noStrike">
                <a:solidFill>
                  <a:srgbClr val="AA3731"/>
                </a:solidFill>
                <a:latin typeface="Consolas"/>
                <a:ea typeface="Consolas"/>
                <a:cs typeface="Consolas"/>
                <a:sym typeface="Consolas"/>
              </a:rPr>
              <a:t>print</a:t>
            </a:r>
            <a:r>
              <a:rPr b="0" i="0" lang="es-ES" sz="1800" u="none" cap="none" strike="noStrike">
                <a:solidFill>
                  <a:srgbClr val="777777"/>
                </a:solidFill>
                <a:latin typeface="Consolas"/>
                <a:ea typeface="Consolas"/>
                <a:cs typeface="Consolas"/>
                <a:sym typeface="Consolas"/>
              </a:rPr>
              <a:t>("</a:t>
            </a:r>
            <a:r>
              <a:rPr b="0" i="0" lang="es-ES" sz="1800" u="none" cap="none" strike="noStrike">
                <a:solidFill>
                  <a:srgbClr val="448C27"/>
                </a:solidFill>
                <a:latin typeface="Consolas"/>
                <a:ea typeface="Consolas"/>
                <a:cs typeface="Consolas"/>
                <a:sym typeface="Consolas"/>
              </a:rPr>
              <a:t>es uno</a:t>
            </a:r>
            <a:r>
              <a:rPr b="0" i="0" lang="es-ES" sz="1800" u="none" cap="none" strike="noStrike">
                <a:solidFill>
                  <a:srgbClr val="777777"/>
                </a:solidFill>
                <a:latin typeface="Consolas"/>
                <a:ea typeface="Consolas"/>
                <a:cs typeface="Consolas"/>
                <a:sym typeface="Consolas"/>
              </a:rPr>
              <a:t>")</a:t>
            </a:r>
            <a:endParaRPr b="0" i="0" sz="18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4B69C6"/>
                </a:solidFill>
                <a:latin typeface="Consolas"/>
                <a:ea typeface="Consolas"/>
                <a:cs typeface="Consolas"/>
                <a:sym typeface="Consolas"/>
              </a:rPr>
              <a:t>else</a:t>
            </a:r>
            <a:r>
              <a:rPr b="0" i="0" lang="es-ES" sz="1800" u="none" cap="none" strike="noStrike">
                <a:solidFill>
                  <a:srgbClr val="777777"/>
                </a:solidFill>
                <a:latin typeface="Consolas"/>
                <a:ea typeface="Consolas"/>
                <a:cs typeface="Consolas"/>
                <a:sym typeface="Consolas"/>
              </a:rPr>
              <a:t>:</a:t>
            </a:r>
            <a:endParaRPr b="0" i="0" sz="18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333333"/>
                </a:solidFill>
                <a:latin typeface="Consolas"/>
                <a:ea typeface="Consolas"/>
                <a:cs typeface="Consolas"/>
                <a:sym typeface="Consolas"/>
              </a:rPr>
              <a:t>    </a:t>
            </a:r>
            <a:r>
              <a:rPr b="0" i="0" lang="es-ES" sz="1800" u="none" cap="none" strike="noStrike">
                <a:solidFill>
                  <a:srgbClr val="4B69C6"/>
                </a:solidFill>
                <a:latin typeface="Consolas"/>
                <a:ea typeface="Consolas"/>
                <a:cs typeface="Consolas"/>
                <a:sym typeface="Consolas"/>
              </a:rPr>
              <a:t>if</a:t>
            </a:r>
            <a:r>
              <a:rPr b="0" i="0" lang="es-ES" sz="1800" u="none" cap="none" strike="noStrike">
                <a:solidFill>
                  <a:srgbClr val="333333"/>
                </a:solidFill>
                <a:latin typeface="Consolas"/>
                <a:ea typeface="Consolas"/>
                <a:cs typeface="Consolas"/>
                <a:sym typeface="Consolas"/>
              </a:rPr>
              <a:t> x </a:t>
            </a:r>
            <a:r>
              <a:rPr b="0" i="0" lang="es-ES" sz="1800" u="none" cap="none" strike="noStrike">
                <a:solidFill>
                  <a:srgbClr val="777777"/>
                </a:solidFill>
                <a:latin typeface="Consolas"/>
                <a:ea typeface="Consolas"/>
                <a:cs typeface="Consolas"/>
                <a:sym typeface="Consolas"/>
              </a:rPr>
              <a:t>==</a:t>
            </a:r>
            <a:r>
              <a:rPr b="0" i="0" lang="es-ES" sz="1800" u="none" cap="none" strike="noStrike">
                <a:solidFill>
                  <a:srgbClr val="333333"/>
                </a:solidFill>
                <a:latin typeface="Consolas"/>
                <a:ea typeface="Consolas"/>
                <a:cs typeface="Consolas"/>
                <a:sym typeface="Consolas"/>
              </a:rPr>
              <a:t> </a:t>
            </a:r>
            <a:r>
              <a:rPr b="0" i="0" lang="es-ES" sz="1800" u="none" cap="none" strike="noStrike">
                <a:solidFill>
                  <a:srgbClr val="9C5D27"/>
                </a:solidFill>
                <a:latin typeface="Consolas"/>
                <a:ea typeface="Consolas"/>
                <a:cs typeface="Consolas"/>
                <a:sym typeface="Consolas"/>
              </a:rPr>
              <a:t>2</a:t>
            </a:r>
            <a:r>
              <a:rPr b="0" i="0" lang="es-ES" sz="1800" u="none" cap="none" strike="noStrike">
                <a:solidFill>
                  <a:srgbClr val="777777"/>
                </a:solidFill>
                <a:latin typeface="Consolas"/>
                <a:ea typeface="Consolas"/>
                <a:cs typeface="Consolas"/>
                <a:sym typeface="Consolas"/>
              </a:rPr>
              <a:t>:</a:t>
            </a:r>
            <a:endParaRPr b="0" i="0" sz="18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333333"/>
                </a:solidFill>
                <a:latin typeface="Consolas"/>
                <a:ea typeface="Consolas"/>
                <a:cs typeface="Consolas"/>
                <a:sym typeface="Consolas"/>
              </a:rPr>
              <a:t>        </a:t>
            </a:r>
            <a:r>
              <a:rPr b="1" i="0" lang="es-ES" sz="1800" u="none" cap="none" strike="noStrike">
                <a:solidFill>
                  <a:srgbClr val="AA3731"/>
                </a:solidFill>
                <a:latin typeface="Consolas"/>
                <a:ea typeface="Consolas"/>
                <a:cs typeface="Consolas"/>
                <a:sym typeface="Consolas"/>
              </a:rPr>
              <a:t>print</a:t>
            </a:r>
            <a:r>
              <a:rPr b="0" i="0" lang="es-ES" sz="1800" u="none" cap="none" strike="noStrike">
                <a:solidFill>
                  <a:srgbClr val="777777"/>
                </a:solidFill>
                <a:latin typeface="Consolas"/>
                <a:ea typeface="Consolas"/>
                <a:cs typeface="Consolas"/>
                <a:sym typeface="Consolas"/>
              </a:rPr>
              <a:t>("</a:t>
            </a:r>
            <a:r>
              <a:rPr b="0" i="0" lang="es-ES" sz="1800" u="none" cap="none" strike="noStrike">
                <a:solidFill>
                  <a:srgbClr val="448C27"/>
                </a:solidFill>
                <a:latin typeface="Consolas"/>
                <a:ea typeface="Consolas"/>
                <a:cs typeface="Consolas"/>
                <a:sym typeface="Consolas"/>
              </a:rPr>
              <a:t>es dos</a:t>
            </a:r>
            <a:r>
              <a:rPr b="0" i="0" lang="es-ES" sz="1800" u="none" cap="none" strike="noStrike">
                <a:solidFill>
                  <a:srgbClr val="777777"/>
                </a:solidFill>
                <a:latin typeface="Consolas"/>
                <a:ea typeface="Consolas"/>
                <a:cs typeface="Consolas"/>
                <a:sym typeface="Consolas"/>
              </a:rPr>
              <a:t>")</a:t>
            </a:r>
            <a:endParaRPr b="0" i="0" sz="18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333333"/>
                </a:solidFill>
                <a:latin typeface="Consolas"/>
                <a:ea typeface="Consolas"/>
                <a:cs typeface="Consolas"/>
                <a:sym typeface="Consolas"/>
              </a:rPr>
              <a:t>    </a:t>
            </a:r>
            <a:r>
              <a:rPr b="0" i="0" lang="es-ES" sz="1800" u="none" cap="none" strike="noStrike">
                <a:solidFill>
                  <a:srgbClr val="4B69C6"/>
                </a:solidFill>
                <a:latin typeface="Consolas"/>
                <a:ea typeface="Consolas"/>
                <a:cs typeface="Consolas"/>
                <a:sym typeface="Consolas"/>
              </a:rPr>
              <a:t>else</a:t>
            </a:r>
            <a:r>
              <a:rPr b="0" i="0" lang="es-ES" sz="1800" u="none" cap="none" strike="noStrike">
                <a:solidFill>
                  <a:srgbClr val="777777"/>
                </a:solidFill>
                <a:latin typeface="Consolas"/>
                <a:ea typeface="Consolas"/>
                <a:cs typeface="Consolas"/>
                <a:sym typeface="Consolas"/>
              </a:rPr>
              <a:t>:</a:t>
            </a:r>
            <a:endParaRPr b="0" i="0" sz="18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333333"/>
                </a:solidFill>
                <a:latin typeface="Consolas"/>
                <a:ea typeface="Consolas"/>
                <a:cs typeface="Consolas"/>
                <a:sym typeface="Consolas"/>
              </a:rPr>
              <a:t>        </a:t>
            </a:r>
            <a:r>
              <a:rPr b="0" i="0" lang="es-ES" sz="1800" u="none" cap="none" strike="noStrike">
                <a:solidFill>
                  <a:srgbClr val="4B69C6"/>
                </a:solidFill>
                <a:latin typeface="Consolas"/>
                <a:ea typeface="Consolas"/>
                <a:cs typeface="Consolas"/>
                <a:sym typeface="Consolas"/>
              </a:rPr>
              <a:t>if</a:t>
            </a:r>
            <a:r>
              <a:rPr b="0" i="0" lang="es-ES" sz="1800" u="none" cap="none" strike="noStrike">
                <a:solidFill>
                  <a:srgbClr val="333333"/>
                </a:solidFill>
                <a:latin typeface="Consolas"/>
                <a:ea typeface="Consolas"/>
                <a:cs typeface="Consolas"/>
                <a:sym typeface="Consolas"/>
              </a:rPr>
              <a:t> x </a:t>
            </a:r>
            <a:r>
              <a:rPr b="0" i="0" lang="es-ES" sz="1800" u="none" cap="none" strike="noStrike">
                <a:solidFill>
                  <a:srgbClr val="777777"/>
                </a:solidFill>
                <a:latin typeface="Consolas"/>
                <a:ea typeface="Consolas"/>
                <a:cs typeface="Consolas"/>
                <a:sym typeface="Consolas"/>
              </a:rPr>
              <a:t>==</a:t>
            </a:r>
            <a:r>
              <a:rPr b="0" i="0" lang="es-ES" sz="1800" u="none" cap="none" strike="noStrike">
                <a:solidFill>
                  <a:srgbClr val="333333"/>
                </a:solidFill>
                <a:latin typeface="Consolas"/>
                <a:ea typeface="Consolas"/>
                <a:cs typeface="Consolas"/>
                <a:sym typeface="Consolas"/>
              </a:rPr>
              <a:t> </a:t>
            </a:r>
            <a:r>
              <a:rPr b="0" i="0" lang="es-ES" sz="1800" u="none" cap="none" strike="noStrike">
                <a:solidFill>
                  <a:srgbClr val="9C5D27"/>
                </a:solidFill>
                <a:latin typeface="Consolas"/>
                <a:ea typeface="Consolas"/>
                <a:cs typeface="Consolas"/>
                <a:sym typeface="Consolas"/>
              </a:rPr>
              <a:t>3</a:t>
            </a:r>
            <a:r>
              <a:rPr b="0" i="0" lang="es-ES" sz="1800" u="none" cap="none" strike="noStrike">
                <a:solidFill>
                  <a:srgbClr val="777777"/>
                </a:solidFill>
                <a:latin typeface="Consolas"/>
                <a:ea typeface="Consolas"/>
                <a:cs typeface="Consolas"/>
                <a:sym typeface="Consolas"/>
              </a:rPr>
              <a:t>:</a:t>
            </a:r>
            <a:endParaRPr b="0" i="0" sz="18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333333"/>
                </a:solidFill>
                <a:latin typeface="Consolas"/>
                <a:ea typeface="Consolas"/>
                <a:cs typeface="Consolas"/>
                <a:sym typeface="Consolas"/>
              </a:rPr>
              <a:t>            </a:t>
            </a:r>
            <a:r>
              <a:rPr b="1" i="0" lang="es-ES" sz="1800" u="none" cap="none" strike="noStrike">
                <a:solidFill>
                  <a:srgbClr val="AA3731"/>
                </a:solidFill>
                <a:latin typeface="Consolas"/>
                <a:ea typeface="Consolas"/>
                <a:cs typeface="Consolas"/>
                <a:sym typeface="Consolas"/>
              </a:rPr>
              <a:t>print</a:t>
            </a:r>
            <a:r>
              <a:rPr b="0" i="0" lang="es-ES" sz="1800" u="none" cap="none" strike="noStrike">
                <a:solidFill>
                  <a:srgbClr val="777777"/>
                </a:solidFill>
                <a:latin typeface="Consolas"/>
                <a:ea typeface="Consolas"/>
                <a:cs typeface="Consolas"/>
                <a:sym typeface="Consolas"/>
              </a:rPr>
              <a:t>("</a:t>
            </a:r>
            <a:r>
              <a:rPr b="0" i="0" lang="es-ES" sz="1800" u="none" cap="none" strike="noStrike">
                <a:solidFill>
                  <a:srgbClr val="448C27"/>
                </a:solidFill>
                <a:latin typeface="Consolas"/>
                <a:ea typeface="Consolas"/>
                <a:cs typeface="Consolas"/>
                <a:sym typeface="Consolas"/>
              </a:rPr>
              <a:t>es tres</a:t>
            </a:r>
            <a:r>
              <a:rPr b="0" i="0" lang="es-ES" sz="1800" u="none" cap="none" strike="noStrike">
                <a:solidFill>
                  <a:srgbClr val="777777"/>
                </a:solidFill>
                <a:latin typeface="Consolas"/>
                <a:ea typeface="Consolas"/>
                <a:cs typeface="Consolas"/>
                <a:sym typeface="Consolas"/>
              </a:rPr>
              <a:t>")</a:t>
            </a:r>
            <a:endParaRPr b="0" i="0" sz="18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333333"/>
                </a:solidFill>
                <a:latin typeface="Consolas"/>
                <a:ea typeface="Consolas"/>
                <a:cs typeface="Consolas"/>
                <a:sym typeface="Consolas"/>
              </a:rPr>
              <a:t>        </a:t>
            </a:r>
            <a:r>
              <a:rPr b="0" i="0" lang="es-ES" sz="1800" u="none" cap="none" strike="noStrike">
                <a:solidFill>
                  <a:srgbClr val="4B69C6"/>
                </a:solidFill>
                <a:latin typeface="Consolas"/>
                <a:ea typeface="Consolas"/>
                <a:cs typeface="Consolas"/>
                <a:sym typeface="Consolas"/>
              </a:rPr>
              <a:t>else</a:t>
            </a:r>
            <a:r>
              <a:rPr b="0" i="0" lang="es-ES" sz="1800" u="none" cap="none" strike="noStrike">
                <a:solidFill>
                  <a:srgbClr val="777777"/>
                </a:solidFill>
                <a:latin typeface="Consolas"/>
                <a:ea typeface="Consolas"/>
                <a:cs typeface="Consolas"/>
                <a:sym typeface="Consolas"/>
              </a:rPr>
              <a:t>:</a:t>
            </a:r>
            <a:endParaRPr b="0" i="0" sz="18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333333"/>
                </a:solidFill>
                <a:latin typeface="Consolas"/>
                <a:ea typeface="Consolas"/>
                <a:cs typeface="Consolas"/>
                <a:sym typeface="Consolas"/>
              </a:rPr>
              <a:t>            </a:t>
            </a:r>
            <a:r>
              <a:rPr b="1" i="0" lang="es-ES" sz="1800" u="none" cap="none" strike="noStrike">
                <a:solidFill>
                  <a:srgbClr val="AA3731"/>
                </a:solidFill>
                <a:latin typeface="Consolas"/>
                <a:ea typeface="Consolas"/>
                <a:cs typeface="Consolas"/>
                <a:sym typeface="Consolas"/>
              </a:rPr>
              <a:t>print</a:t>
            </a:r>
            <a:r>
              <a:rPr b="0" i="0" lang="es-ES" sz="1800" u="none" cap="none" strike="noStrike">
                <a:solidFill>
                  <a:srgbClr val="777777"/>
                </a:solidFill>
                <a:latin typeface="Consolas"/>
                <a:ea typeface="Consolas"/>
                <a:cs typeface="Consolas"/>
                <a:sym typeface="Consolas"/>
              </a:rPr>
              <a:t>("</a:t>
            </a:r>
            <a:r>
              <a:rPr b="0" i="0" lang="es-ES" sz="1800" u="none" cap="none" strike="noStrike">
                <a:solidFill>
                  <a:srgbClr val="448C27"/>
                </a:solidFill>
                <a:latin typeface="Consolas"/>
                <a:ea typeface="Consolas"/>
                <a:cs typeface="Consolas"/>
                <a:sym typeface="Consolas"/>
              </a:rPr>
              <a:t>es otro</a:t>
            </a:r>
            <a:r>
              <a:rPr b="0" i="0" lang="es-ES" sz="1800" u="none" cap="none" strike="noStrike">
                <a:solidFill>
                  <a:srgbClr val="777777"/>
                </a:solidFill>
                <a:latin typeface="Consolas"/>
                <a:ea typeface="Consolas"/>
                <a:cs typeface="Consolas"/>
                <a:sym typeface="Consolas"/>
              </a:rPr>
              <a:t>")</a:t>
            </a:r>
            <a:endParaRPr b="0" i="0" sz="2000" u="none" cap="none" strike="noStrike">
              <a:solidFill>
                <a:srgbClr val="333333"/>
              </a:solidFill>
              <a:latin typeface="Consolas"/>
              <a:ea typeface="Consolas"/>
              <a:cs typeface="Consolas"/>
              <a:sym typeface="Consolas"/>
            </a:endParaRPr>
          </a:p>
        </p:txBody>
      </p:sp>
      <p:sp>
        <p:nvSpPr>
          <p:cNvPr id="1095" name="Google Shape;1095;p43"/>
          <p:cNvSpPr/>
          <p:nvPr/>
        </p:nvSpPr>
        <p:spPr>
          <a:xfrm>
            <a:off x="7779184" y="3238714"/>
            <a:ext cx="3597998" cy="3182007"/>
          </a:xfrm>
          <a:prstGeom prst="roundRect">
            <a:avLst>
              <a:gd fmla="val 7720" name="adj"/>
            </a:avLst>
          </a:prstGeom>
          <a:solidFill>
            <a:srgbClr val="FFFFFF"/>
          </a:solidFill>
          <a:ln>
            <a:noFill/>
          </a:ln>
          <a:effectLst>
            <a:outerShdw blurRad="241300" rotWithShape="0" algn="ctr">
              <a:srgbClr val="000000">
                <a:alpha val="40000"/>
              </a:srgbClr>
            </a:outerShdw>
          </a:effectLst>
        </p:spPr>
        <p:txBody>
          <a:bodyPr anchorCtr="0" anchor="t" bIns="0" lIns="504000" spcFirstLastPara="1" rIns="274300" wrap="square" tIns="144000">
            <a:no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333333"/>
                </a:solidFill>
                <a:latin typeface="Consolas"/>
                <a:ea typeface="Consolas"/>
                <a:cs typeface="Consolas"/>
                <a:sym typeface="Consolas"/>
              </a:rPr>
              <a:t>x </a:t>
            </a:r>
            <a:r>
              <a:rPr b="0" i="0" lang="es-ES" sz="1800" u="none" cap="none" strike="noStrike">
                <a:solidFill>
                  <a:srgbClr val="777777"/>
                </a:solidFill>
                <a:latin typeface="Consolas"/>
                <a:ea typeface="Consolas"/>
                <a:cs typeface="Consolas"/>
                <a:sym typeface="Consolas"/>
              </a:rPr>
              <a:t>=</a:t>
            </a:r>
            <a:r>
              <a:rPr b="0" i="0" lang="es-ES" sz="1800" u="none" cap="none" strike="noStrike">
                <a:solidFill>
                  <a:srgbClr val="333333"/>
                </a:solidFill>
                <a:latin typeface="Consolas"/>
                <a:ea typeface="Consolas"/>
                <a:cs typeface="Consolas"/>
                <a:sym typeface="Consolas"/>
              </a:rPr>
              <a:t> </a:t>
            </a:r>
            <a:r>
              <a:rPr b="0" i="0" lang="es-ES" sz="1800" u="none" cap="none" strike="noStrike">
                <a:solidFill>
                  <a:srgbClr val="9C5D27"/>
                </a:solidFill>
                <a:latin typeface="Consolas"/>
                <a:ea typeface="Consolas"/>
                <a:cs typeface="Consolas"/>
                <a:sym typeface="Consolas"/>
              </a:rPr>
              <a:t>1</a:t>
            </a:r>
            <a:endParaRPr b="0" i="0" sz="18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4B69C6"/>
                </a:solidFill>
                <a:latin typeface="Consolas"/>
                <a:ea typeface="Consolas"/>
                <a:cs typeface="Consolas"/>
                <a:sym typeface="Consolas"/>
              </a:rPr>
              <a:t>if</a:t>
            </a:r>
            <a:r>
              <a:rPr b="0" i="0" lang="es-ES" sz="1800" u="none" cap="none" strike="noStrike">
                <a:solidFill>
                  <a:srgbClr val="333333"/>
                </a:solidFill>
                <a:latin typeface="Consolas"/>
                <a:ea typeface="Consolas"/>
                <a:cs typeface="Consolas"/>
                <a:sym typeface="Consolas"/>
              </a:rPr>
              <a:t> x </a:t>
            </a:r>
            <a:r>
              <a:rPr b="0" i="0" lang="es-ES" sz="1800" u="none" cap="none" strike="noStrike">
                <a:solidFill>
                  <a:srgbClr val="777777"/>
                </a:solidFill>
                <a:latin typeface="Consolas"/>
                <a:ea typeface="Consolas"/>
                <a:cs typeface="Consolas"/>
                <a:sym typeface="Consolas"/>
              </a:rPr>
              <a:t>==</a:t>
            </a:r>
            <a:r>
              <a:rPr b="0" i="0" lang="es-ES" sz="1800" u="none" cap="none" strike="noStrike">
                <a:solidFill>
                  <a:srgbClr val="333333"/>
                </a:solidFill>
                <a:latin typeface="Consolas"/>
                <a:ea typeface="Consolas"/>
                <a:cs typeface="Consolas"/>
                <a:sym typeface="Consolas"/>
              </a:rPr>
              <a:t> </a:t>
            </a:r>
            <a:r>
              <a:rPr b="0" i="0" lang="es-ES" sz="1800" u="none" cap="none" strike="noStrike">
                <a:solidFill>
                  <a:srgbClr val="9C5D27"/>
                </a:solidFill>
                <a:latin typeface="Consolas"/>
                <a:ea typeface="Consolas"/>
                <a:cs typeface="Consolas"/>
                <a:sym typeface="Consolas"/>
              </a:rPr>
              <a:t>1</a:t>
            </a:r>
            <a:r>
              <a:rPr b="0" i="0" lang="es-ES" sz="1800" u="none" cap="none" strike="noStrike">
                <a:solidFill>
                  <a:srgbClr val="777777"/>
                </a:solidFill>
                <a:latin typeface="Consolas"/>
                <a:ea typeface="Consolas"/>
                <a:cs typeface="Consolas"/>
                <a:sym typeface="Consolas"/>
              </a:rPr>
              <a:t>:</a:t>
            </a:r>
            <a:endParaRPr b="0" i="0" sz="18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333333"/>
                </a:solidFill>
                <a:latin typeface="Consolas"/>
                <a:ea typeface="Consolas"/>
                <a:cs typeface="Consolas"/>
                <a:sym typeface="Consolas"/>
              </a:rPr>
              <a:t>    </a:t>
            </a:r>
            <a:r>
              <a:rPr b="1" i="0" lang="es-ES" sz="1800" u="none" cap="none" strike="noStrike">
                <a:solidFill>
                  <a:srgbClr val="AA3731"/>
                </a:solidFill>
                <a:latin typeface="Consolas"/>
                <a:ea typeface="Consolas"/>
                <a:cs typeface="Consolas"/>
                <a:sym typeface="Consolas"/>
              </a:rPr>
              <a:t>print</a:t>
            </a:r>
            <a:r>
              <a:rPr b="0" i="0" lang="es-ES" sz="1800" u="none" cap="none" strike="noStrike">
                <a:solidFill>
                  <a:srgbClr val="777777"/>
                </a:solidFill>
                <a:latin typeface="Consolas"/>
                <a:ea typeface="Consolas"/>
                <a:cs typeface="Consolas"/>
                <a:sym typeface="Consolas"/>
              </a:rPr>
              <a:t>("</a:t>
            </a:r>
            <a:r>
              <a:rPr b="0" i="0" lang="es-ES" sz="1800" u="none" cap="none" strike="noStrike">
                <a:solidFill>
                  <a:srgbClr val="448C27"/>
                </a:solidFill>
                <a:latin typeface="Consolas"/>
                <a:ea typeface="Consolas"/>
                <a:cs typeface="Consolas"/>
                <a:sym typeface="Consolas"/>
              </a:rPr>
              <a:t>es uno</a:t>
            </a:r>
            <a:r>
              <a:rPr b="0" i="0" lang="es-ES" sz="1800" u="none" cap="none" strike="noStrike">
                <a:solidFill>
                  <a:srgbClr val="777777"/>
                </a:solidFill>
                <a:latin typeface="Consolas"/>
                <a:ea typeface="Consolas"/>
                <a:cs typeface="Consolas"/>
                <a:sym typeface="Consolas"/>
              </a:rPr>
              <a:t>")</a:t>
            </a:r>
            <a:endParaRPr b="0" i="0" sz="18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4B69C6"/>
                </a:solidFill>
                <a:latin typeface="Consolas"/>
                <a:ea typeface="Consolas"/>
                <a:cs typeface="Consolas"/>
                <a:sym typeface="Consolas"/>
              </a:rPr>
              <a:t>elif</a:t>
            </a:r>
            <a:r>
              <a:rPr b="0" i="0" lang="es-ES" sz="1800" u="none" cap="none" strike="noStrike">
                <a:solidFill>
                  <a:srgbClr val="333333"/>
                </a:solidFill>
                <a:latin typeface="Consolas"/>
                <a:ea typeface="Consolas"/>
                <a:cs typeface="Consolas"/>
                <a:sym typeface="Consolas"/>
              </a:rPr>
              <a:t> x </a:t>
            </a:r>
            <a:r>
              <a:rPr b="0" i="0" lang="es-ES" sz="1800" u="none" cap="none" strike="noStrike">
                <a:solidFill>
                  <a:srgbClr val="777777"/>
                </a:solidFill>
                <a:latin typeface="Consolas"/>
                <a:ea typeface="Consolas"/>
                <a:cs typeface="Consolas"/>
                <a:sym typeface="Consolas"/>
              </a:rPr>
              <a:t>==</a:t>
            </a:r>
            <a:r>
              <a:rPr b="0" i="0" lang="es-ES" sz="1800" u="none" cap="none" strike="noStrike">
                <a:solidFill>
                  <a:srgbClr val="333333"/>
                </a:solidFill>
                <a:latin typeface="Consolas"/>
                <a:ea typeface="Consolas"/>
                <a:cs typeface="Consolas"/>
                <a:sym typeface="Consolas"/>
              </a:rPr>
              <a:t> </a:t>
            </a:r>
            <a:r>
              <a:rPr b="0" i="0" lang="es-ES" sz="1800" u="none" cap="none" strike="noStrike">
                <a:solidFill>
                  <a:srgbClr val="9C5D27"/>
                </a:solidFill>
                <a:latin typeface="Consolas"/>
                <a:ea typeface="Consolas"/>
                <a:cs typeface="Consolas"/>
                <a:sym typeface="Consolas"/>
              </a:rPr>
              <a:t>2</a:t>
            </a:r>
            <a:r>
              <a:rPr b="0" i="0" lang="es-ES" sz="1800" u="none" cap="none" strike="noStrike">
                <a:solidFill>
                  <a:srgbClr val="777777"/>
                </a:solidFill>
                <a:latin typeface="Consolas"/>
                <a:ea typeface="Consolas"/>
                <a:cs typeface="Consolas"/>
                <a:sym typeface="Consolas"/>
              </a:rPr>
              <a:t>:</a:t>
            </a:r>
            <a:endParaRPr b="0" i="0" sz="18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333333"/>
                </a:solidFill>
                <a:latin typeface="Consolas"/>
                <a:ea typeface="Consolas"/>
                <a:cs typeface="Consolas"/>
                <a:sym typeface="Consolas"/>
              </a:rPr>
              <a:t>    </a:t>
            </a:r>
            <a:r>
              <a:rPr b="1" i="0" lang="es-ES" sz="1800" u="none" cap="none" strike="noStrike">
                <a:solidFill>
                  <a:srgbClr val="AA3731"/>
                </a:solidFill>
                <a:latin typeface="Consolas"/>
                <a:ea typeface="Consolas"/>
                <a:cs typeface="Consolas"/>
                <a:sym typeface="Consolas"/>
              </a:rPr>
              <a:t>print</a:t>
            </a:r>
            <a:r>
              <a:rPr b="0" i="0" lang="es-ES" sz="1800" u="none" cap="none" strike="noStrike">
                <a:solidFill>
                  <a:srgbClr val="777777"/>
                </a:solidFill>
                <a:latin typeface="Consolas"/>
                <a:ea typeface="Consolas"/>
                <a:cs typeface="Consolas"/>
                <a:sym typeface="Consolas"/>
              </a:rPr>
              <a:t>("</a:t>
            </a:r>
            <a:r>
              <a:rPr b="0" i="0" lang="es-ES" sz="1800" u="none" cap="none" strike="noStrike">
                <a:solidFill>
                  <a:srgbClr val="448C27"/>
                </a:solidFill>
                <a:latin typeface="Consolas"/>
                <a:ea typeface="Consolas"/>
                <a:cs typeface="Consolas"/>
                <a:sym typeface="Consolas"/>
              </a:rPr>
              <a:t>es dos</a:t>
            </a:r>
            <a:r>
              <a:rPr b="0" i="0" lang="es-ES" sz="1800" u="none" cap="none" strike="noStrike">
                <a:solidFill>
                  <a:srgbClr val="777777"/>
                </a:solidFill>
                <a:latin typeface="Consolas"/>
                <a:ea typeface="Consolas"/>
                <a:cs typeface="Consolas"/>
                <a:sym typeface="Consolas"/>
              </a:rPr>
              <a:t>")</a:t>
            </a:r>
            <a:endParaRPr b="0" i="0" sz="18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4B69C6"/>
                </a:solidFill>
                <a:latin typeface="Consolas"/>
                <a:ea typeface="Consolas"/>
                <a:cs typeface="Consolas"/>
                <a:sym typeface="Consolas"/>
              </a:rPr>
              <a:t>elif</a:t>
            </a:r>
            <a:r>
              <a:rPr b="0" i="0" lang="es-ES" sz="1800" u="none" cap="none" strike="noStrike">
                <a:solidFill>
                  <a:srgbClr val="333333"/>
                </a:solidFill>
                <a:latin typeface="Consolas"/>
                <a:ea typeface="Consolas"/>
                <a:cs typeface="Consolas"/>
                <a:sym typeface="Consolas"/>
              </a:rPr>
              <a:t> x </a:t>
            </a:r>
            <a:r>
              <a:rPr b="0" i="0" lang="es-ES" sz="1800" u="none" cap="none" strike="noStrike">
                <a:solidFill>
                  <a:srgbClr val="777777"/>
                </a:solidFill>
                <a:latin typeface="Consolas"/>
                <a:ea typeface="Consolas"/>
                <a:cs typeface="Consolas"/>
                <a:sym typeface="Consolas"/>
              </a:rPr>
              <a:t>==</a:t>
            </a:r>
            <a:r>
              <a:rPr b="0" i="0" lang="es-ES" sz="1800" u="none" cap="none" strike="noStrike">
                <a:solidFill>
                  <a:srgbClr val="333333"/>
                </a:solidFill>
                <a:latin typeface="Consolas"/>
                <a:ea typeface="Consolas"/>
                <a:cs typeface="Consolas"/>
                <a:sym typeface="Consolas"/>
              </a:rPr>
              <a:t> </a:t>
            </a:r>
            <a:r>
              <a:rPr b="0" i="0" lang="es-ES" sz="1800" u="none" cap="none" strike="noStrike">
                <a:solidFill>
                  <a:srgbClr val="9C5D27"/>
                </a:solidFill>
                <a:latin typeface="Consolas"/>
                <a:ea typeface="Consolas"/>
                <a:cs typeface="Consolas"/>
                <a:sym typeface="Consolas"/>
              </a:rPr>
              <a:t>3</a:t>
            </a:r>
            <a:r>
              <a:rPr b="0" i="0" lang="es-ES" sz="1800" u="none" cap="none" strike="noStrike">
                <a:solidFill>
                  <a:srgbClr val="777777"/>
                </a:solidFill>
                <a:latin typeface="Consolas"/>
                <a:ea typeface="Consolas"/>
                <a:cs typeface="Consolas"/>
                <a:sym typeface="Consolas"/>
              </a:rPr>
              <a:t>:</a:t>
            </a:r>
            <a:endParaRPr b="0" i="0" sz="18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333333"/>
                </a:solidFill>
                <a:latin typeface="Consolas"/>
                <a:ea typeface="Consolas"/>
                <a:cs typeface="Consolas"/>
                <a:sym typeface="Consolas"/>
              </a:rPr>
              <a:t>    </a:t>
            </a:r>
            <a:r>
              <a:rPr b="1" i="0" lang="es-ES" sz="1800" u="none" cap="none" strike="noStrike">
                <a:solidFill>
                  <a:srgbClr val="AA3731"/>
                </a:solidFill>
                <a:latin typeface="Consolas"/>
                <a:ea typeface="Consolas"/>
                <a:cs typeface="Consolas"/>
                <a:sym typeface="Consolas"/>
              </a:rPr>
              <a:t>print</a:t>
            </a:r>
            <a:r>
              <a:rPr b="0" i="0" lang="es-ES" sz="1800" u="none" cap="none" strike="noStrike">
                <a:solidFill>
                  <a:srgbClr val="777777"/>
                </a:solidFill>
                <a:latin typeface="Consolas"/>
                <a:ea typeface="Consolas"/>
                <a:cs typeface="Consolas"/>
                <a:sym typeface="Consolas"/>
              </a:rPr>
              <a:t>("</a:t>
            </a:r>
            <a:r>
              <a:rPr b="0" i="0" lang="es-ES" sz="1800" u="none" cap="none" strike="noStrike">
                <a:solidFill>
                  <a:srgbClr val="448C27"/>
                </a:solidFill>
                <a:latin typeface="Consolas"/>
                <a:ea typeface="Consolas"/>
                <a:cs typeface="Consolas"/>
                <a:sym typeface="Consolas"/>
              </a:rPr>
              <a:t>es tres</a:t>
            </a:r>
            <a:r>
              <a:rPr b="0" i="0" lang="es-ES" sz="1800" u="none" cap="none" strike="noStrike">
                <a:solidFill>
                  <a:srgbClr val="777777"/>
                </a:solidFill>
                <a:latin typeface="Consolas"/>
                <a:ea typeface="Consolas"/>
                <a:cs typeface="Consolas"/>
                <a:sym typeface="Consolas"/>
              </a:rPr>
              <a:t>")</a:t>
            </a:r>
            <a:endParaRPr b="0" i="0" sz="18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4B69C6"/>
                </a:solidFill>
                <a:latin typeface="Consolas"/>
                <a:ea typeface="Consolas"/>
                <a:cs typeface="Consolas"/>
                <a:sym typeface="Consolas"/>
              </a:rPr>
              <a:t>else</a:t>
            </a:r>
            <a:r>
              <a:rPr b="0" i="0" lang="es-ES" sz="1800" u="none" cap="none" strike="noStrike">
                <a:solidFill>
                  <a:srgbClr val="777777"/>
                </a:solidFill>
                <a:latin typeface="Consolas"/>
                <a:ea typeface="Consolas"/>
                <a:cs typeface="Consolas"/>
                <a:sym typeface="Consolas"/>
              </a:rPr>
              <a:t>:</a:t>
            </a:r>
            <a:endParaRPr b="0" i="0" sz="18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333333"/>
                </a:solidFill>
                <a:latin typeface="Consolas"/>
                <a:ea typeface="Consolas"/>
                <a:cs typeface="Consolas"/>
                <a:sym typeface="Consolas"/>
              </a:rPr>
              <a:t>    </a:t>
            </a:r>
            <a:r>
              <a:rPr b="1" i="0" lang="es-ES" sz="1800" u="none" cap="none" strike="noStrike">
                <a:solidFill>
                  <a:srgbClr val="AA3731"/>
                </a:solidFill>
                <a:latin typeface="Consolas"/>
                <a:ea typeface="Consolas"/>
                <a:cs typeface="Consolas"/>
                <a:sym typeface="Consolas"/>
              </a:rPr>
              <a:t>print</a:t>
            </a:r>
            <a:r>
              <a:rPr b="0" i="0" lang="es-ES" sz="1800" u="none" cap="none" strike="noStrike">
                <a:solidFill>
                  <a:srgbClr val="777777"/>
                </a:solidFill>
                <a:latin typeface="Consolas"/>
                <a:ea typeface="Consolas"/>
                <a:cs typeface="Consolas"/>
                <a:sym typeface="Consolas"/>
              </a:rPr>
              <a:t>("</a:t>
            </a:r>
            <a:r>
              <a:rPr b="0" i="0" lang="es-ES" sz="1800" u="none" cap="none" strike="noStrike">
                <a:solidFill>
                  <a:srgbClr val="448C27"/>
                </a:solidFill>
                <a:latin typeface="Consolas"/>
                <a:ea typeface="Consolas"/>
                <a:cs typeface="Consolas"/>
                <a:sym typeface="Consolas"/>
              </a:rPr>
              <a:t>es otro</a:t>
            </a:r>
            <a:r>
              <a:rPr b="0" i="0" lang="es-ES" sz="1800" u="none" cap="none" strike="noStrike">
                <a:solidFill>
                  <a:srgbClr val="777777"/>
                </a:solidFill>
                <a:latin typeface="Consolas"/>
                <a:ea typeface="Consolas"/>
                <a:cs typeface="Consolas"/>
                <a:sym typeface="Consolas"/>
              </a:rPr>
              <a:t>")</a:t>
            </a:r>
            <a:endParaRPr b="0" i="0" sz="1800" u="none" cap="none" strike="noStrike">
              <a:solidFill>
                <a:srgbClr val="333333"/>
              </a:solidFill>
              <a:latin typeface="Consolas"/>
              <a:ea typeface="Consolas"/>
              <a:cs typeface="Consolas"/>
              <a:sym typeface="Consolas"/>
            </a:endParaRPr>
          </a:p>
        </p:txBody>
      </p:sp>
      <p:grpSp>
        <p:nvGrpSpPr>
          <p:cNvPr id="1096" name="Google Shape;1096;p43"/>
          <p:cNvGrpSpPr/>
          <p:nvPr/>
        </p:nvGrpSpPr>
        <p:grpSpPr>
          <a:xfrm rot="-8100000">
            <a:off x="5921289" y="4670838"/>
            <a:ext cx="966073" cy="965239"/>
            <a:chOff x="6170613" y="1512888"/>
            <a:chExt cx="1838325" cy="1836738"/>
          </a:xfrm>
        </p:grpSpPr>
        <p:sp>
          <p:nvSpPr>
            <p:cNvPr id="1097" name="Google Shape;1097;p43"/>
            <p:cNvSpPr/>
            <p:nvPr/>
          </p:nvSpPr>
          <p:spPr>
            <a:xfrm>
              <a:off x="6473825" y="1512888"/>
              <a:ext cx="1535113" cy="1535113"/>
            </a:xfrm>
            <a:custGeom>
              <a:rect b="b" l="l" r="r" t="t"/>
              <a:pathLst>
                <a:path extrusionOk="0" h="407" w="407">
                  <a:moveTo>
                    <a:pt x="396" y="197"/>
                  </a:moveTo>
                  <a:cubicBezTo>
                    <a:pt x="210" y="11"/>
                    <a:pt x="210" y="11"/>
                    <a:pt x="210" y="11"/>
                  </a:cubicBezTo>
                  <a:cubicBezTo>
                    <a:pt x="199" y="0"/>
                    <a:pt x="181" y="0"/>
                    <a:pt x="170" y="11"/>
                  </a:cubicBezTo>
                  <a:cubicBezTo>
                    <a:pt x="11" y="170"/>
                    <a:pt x="11" y="170"/>
                    <a:pt x="11" y="170"/>
                  </a:cubicBezTo>
                  <a:cubicBezTo>
                    <a:pt x="0" y="181"/>
                    <a:pt x="0" y="199"/>
                    <a:pt x="11" y="210"/>
                  </a:cubicBezTo>
                  <a:cubicBezTo>
                    <a:pt x="197" y="396"/>
                    <a:pt x="197" y="396"/>
                    <a:pt x="197" y="396"/>
                  </a:cubicBezTo>
                  <a:cubicBezTo>
                    <a:pt x="208" y="407"/>
                    <a:pt x="226" y="407"/>
                    <a:pt x="237" y="396"/>
                  </a:cubicBezTo>
                  <a:cubicBezTo>
                    <a:pt x="396" y="237"/>
                    <a:pt x="396" y="237"/>
                    <a:pt x="396" y="237"/>
                  </a:cubicBezTo>
                  <a:cubicBezTo>
                    <a:pt x="407" y="226"/>
                    <a:pt x="407" y="208"/>
                    <a:pt x="396" y="197"/>
                  </a:cubicBezTo>
                  <a:close/>
                </a:path>
              </a:pathLst>
            </a:custGeom>
            <a:solidFill>
              <a:schemeClr val="accent1"/>
            </a:solidFill>
            <a:ln>
              <a:noFill/>
            </a:ln>
            <a:effectLst>
              <a:outerShdw blurRad="381000" rotWithShape="0" algn="ctr" dir="5400000" dist="127000">
                <a:srgbClr val="000000">
                  <a:alpha val="2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1098" name="Google Shape;1098;p43"/>
            <p:cNvSpPr/>
            <p:nvPr/>
          </p:nvSpPr>
          <p:spPr>
            <a:xfrm>
              <a:off x="6170613" y="1617663"/>
              <a:ext cx="1736725" cy="1731963"/>
            </a:xfrm>
            <a:custGeom>
              <a:rect b="b" l="l" r="r" t="t"/>
              <a:pathLst>
                <a:path extrusionOk="0" h="459" w="460">
                  <a:moveTo>
                    <a:pt x="434" y="390"/>
                  </a:moveTo>
                  <a:cubicBezTo>
                    <a:pt x="69" y="25"/>
                    <a:pt x="69" y="25"/>
                    <a:pt x="69" y="25"/>
                  </a:cubicBezTo>
                  <a:cubicBezTo>
                    <a:pt x="44" y="0"/>
                    <a:pt x="0" y="18"/>
                    <a:pt x="0" y="54"/>
                  </a:cubicBezTo>
                  <a:cubicBezTo>
                    <a:pt x="0" y="419"/>
                    <a:pt x="0" y="419"/>
                    <a:pt x="0" y="419"/>
                  </a:cubicBezTo>
                  <a:cubicBezTo>
                    <a:pt x="0" y="441"/>
                    <a:pt x="18" y="459"/>
                    <a:pt x="40" y="459"/>
                  </a:cubicBezTo>
                  <a:cubicBezTo>
                    <a:pt x="406" y="459"/>
                    <a:pt x="406" y="459"/>
                    <a:pt x="406" y="459"/>
                  </a:cubicBezTo>
                  <a:cubicBezTo>
                    <a:pt x="442" y="459"/>
                    <a:pt x="460" y="416"/>
                    <a:pt x="434" y="390"/>
                  </a:cubicBezTo>
                  <a:close/>
                </a:path>
              </a:pathLst>
            </a:custGeom>
            <a:solidFill>
              <a:schemeClr val="accent1"/>
            </a:solidFill>
            <a:ln>
              <a:noFill/>
            </a:ln>
            <a:effectLst>
              <a:outerShdw blurRad="381000" rotWithShape="0" algn="ctr" dir="5400000" dist="127000">
                <a:srgbClr val="000000">
                  <a:alpha val="2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gr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6"/>
                                        </p:tgtEl>
                                        <p:attrNameLst>
                                          <p:attrName>style.visibility</p:attrName>
                                        </p:attrNameLst>
                                      </p:cBhvr>
                                      <p:to>
                                        <p:strVal val="visible"/>
                                      </p:to>
                                    </p:set>
                                    <p:anim calcmode="lin" valueType="num">
                                      <p:cBhvr additive="base">
                                        <p:cTn dur="750"/>
                                        <p:tgtEl>
                                          <p:spTgt spid="109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400"/>
                                  </p:stCondLst>
                                  <p:childTnLst>
                                    <p:set>
                                      <p:cBhvr>
                                        <p:cTn dur="1" fill="hold">
                                          <p:stCondLst>
                                            <p:cond delay="0"/>
                                          </p:stCondLst>
                                        </p:cTn>
                                        <p:tgtEl>
                                          <p:spTgt spid="1094"/>
                                        </p:tgtEl>
                                        <p:attrNameLst>
                                          <p:attrName>style.visibility</p:attrName>
                                        </p:attrNameLst>
                                      </p:cBhvr>
                                      <p:to>
                                        <p:strVal val="visible"/>
                                      </p:to>
                                    </p:set>
                                    <p:animEffect filter="fade" transition="in">
                                      <p:cBhvr>
                                        <p:cTn dur="500"/>
                                        <p:tgtEl>
                                          <p:spTgt spid="1094"/>
                                        </p:tgtEl>
                                      </p:cBhvr>
                                    </p:animEffect>
                                  </p:childTnLst>
                                </p:cTn>
                              </p:par>
                              <p:par>
                                <p:cTn fill="hold" nodeType="withEffect" presetClass="entr" presetID="10" presetSubtype="0">
                                  <p:stCondLst>
                                    <p:cond delay="0"/>
                                  </p:stCondLst>
                                  <p:childTnLst>
                                    <p:set>
                                      <p:cBhvr>
                                        <p:cTn dur="1" fill="hold">
                                          <p:stCondLst>
                                            <p:cond delay="0"/>
                                          </p:stCondLst>
                                        </p:cTn>
                                        <p:tgtEl>
                                          <p:spTgt spid="1095"/>
                                        </p:tgtEl>
                                        <p:attrNameLst>
                                          <p:attrName>style.visibility</p:attrName>
                                        </p:attrNameLst>
                                      </p:cBhvr>
                                      <p:to>
                                        <p:strVal val="visible"/>
                                      </p:to>
                                    </p:set>
                                    <p:animEffect filter="fade" transition="in">
                                      <p:cBhvr>
                                        <p:cTn dur="500"/>
                                        <p:tgtEl>
                                          <p:spTgt spid="10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44"/>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rgbClr val="0F0C0C"/>
              </a:buClr>
              <a:buSzPts val="3200"/>
              <a:buFont typeface="Poppins"/>
              <a:buNone/>
            </a:pPr>
            <a:r>
              <a:rPr i="0" lang="es-ES" u="none" strike="noStrike">
                <a:solidFill>
                  <a:srgbClr val="0F0C0C"/>
                </a:solidFill>
                <a:latin typeface="Poppins"/>
                <a:ea typeface="Poppins"/>
                <a:cs typeface="Poppins"/>
                <a:sym typeface="Poppins"/>
              </a:rPr>
              <a:t>Lectura de datos por teclado</a:t>
            </a:r>
            <a:endParaRPr/>
          </a:p>
        </p:txBody>
      </p:sp>
      <p:sp>
        <p:nvSpPr>
          <p:cNvPr id="1104" name="Google Shape;1104;p44"/>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1105" name="Google Shape;1105;p44"/>
          <p:cNvSpPr/>
          <p:nvPr/>
        </p:nvSpPr>
        <p:spPr>
          <a:xfrm>
            <a:off x="1104900" y="2052743"/>
            <a:ext cx="9925050" cy="1490557"/>
          </a:xfrm>
          <a:prstGeom prst="roundRect">
            <a:avLst>
              <a:gd fmla="val 14919" name="adj"/>
            </a:avLst>
          </a:prstGeom>
          <a:solidFill>
            <a:srgbClr val="FFFFFF"/>
          </a:solidFill>
          <a:ln>
            <a:noFill/>
          </a:ln>
        </p:spPr>
        <p:txBody>
          <a:bodyPr anchorCtr="0" anchor="ctr" bIns="0" lIns="2743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Recuerda que una variable es un espacio de memoria que puede almacenar un dato específico. El lugar en donde se guarda esa variable es la memoria RAM (la memoria de lectura y escritura)</a:t>
            </a:r>
            <a:endParaRPr b="0" i="0" sz="1400" u="none" cap="none" strike="noStrike">
              <a:solidFill>
                <a:srgbClr val="000000"/>
              </a:solidFill>
              <a:latin typeface="Arial"/>
              <a:ea typeface="Arial"/>
              <a:cs typeface="Arial"/>
              <a:sym typeface="Arial"/>
            </a:endParaRPr>
          </a:p>
        </p:txBody>
      </p:sp>
      <p:sp>
        <p:nvSpPr>
          <p:cNvPr id="1106" name="Google Shape;1106;p44"/>
          <p:cNvSpPr/>
          <p:nvPr/>
        </p:nvSpPr>
        <p:spPr>
          <a:xfrm>
            <a:off x="1104900" y="3738669"/>
            <a:ext cx="9925050" cy="1290532"/>
          </a:xfrm>
          <a:prstGeom prst="roundRect">
            <a:avLst>
              <a:gd fmla="val 14919" name="adj"/>
            </a:avLst>
          </a:prstGeom>
          <a:solidFill>
            <a:srgbClr val="FFFFFF"/>
          </a:solidFill>
          <a:ln>
            <a:noFill/>
          </a:ln>
        </p:spPr>
        <p:txBody>
          <a:bodyPr anchorCtr="0" anchor="ctr" bIns="0" lIns="2743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Hasta ahora, siempre que le asignábamos un valor a una variable, el valor estaba escrito directamente en el código.</a:t>
            </a:r>
            <a:endParaRPr b="0" i="0" sz="1400" u="none" cap="none" strike="noStrike">
              <a:solidFill>
                <a:srgbClr val="000000"/>
              </a:solidFill>
              <a:latin typeface="Arial"/>
              <a:ea typeface="Arial"/>
              <a:cs typeface="Arial"/>
              <a:sym typeface="Arial"/>
            </a:endParaRPr>
          </a:p>
        </p:txBody>
      </p:sp>
      <p:sp>
        <p:nvSpPr>
          <p:cNvPr id="1107" name="Google Shape;1107;p44"/>
          <p:cNvSpPr/>
          <p:nvPr/>
        </p:nvSpPr>
        <p:spPr>
          <a:xfrm>
            <a:off x="1104900" y="5224571"/>
            <a:ext cx="9925050" cy="1290532"/>
          </a:xfrm>
          <a:prstGeom prst="roundRect">
            <a:avLst>
              <a:gd fmla="val 14919" name="adj"/>
            </a:avLst>
          </a:prstGeom>
          <a:solidFill>
            <a:srgbClr val="FFFFFF"/>
          </a:solidFill>
          <a:ln>
            <a:noFill/>
          </a:ln>
        </p:spPr>
        <p:txBody>
          <a:bodyPr anchorCtr="0" anchor="ctr" bIns="0" lIns="2743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Pero escribir programas de esa forma no es muy útil: es mejor escribir programas que puedan interactuar con el usuario, y hacer cálculos basándonos en esos valores.</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reveal dir="l"/>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45"/>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rgbClr val="0F0C0C"/>
              </a:buClr>
              <a:buSzPts val="3200"/>
              <a:buFont typeface="Poppins"/>
              <a:buNone/>
            </a:pPr>
            <a:r>
              <a:rPr i="0" lang="es-ES" u="none" strike="noStrike">
                <a:solidFill>
                  <a:srgbClr val="0F0C0C"/>
                </a:solidFill>
                <a:latin typeface="Poppins"/>
                <a:ea typeface="Poppins"/>
                <a:cs typeface="Poppins"/>
                <a:sym typeface="Poppins"/>
              </a:rPr>
              <a:t>Lectura de datos por teclado</a:t>
            </a:r>
            <a:endParaRPr/>
          </a:p>
        </p:txBody>
      </p:sp>
      <p:sp>
        <p:nvSpPr>
          <p:cNvPr id="1113" name="Google Shape;1113;p45"/>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1114" name="Google Shape;1114;p45"/>
          <p:cNvSpPr/>
          <p:nvPr/>
        </p:nvSpPr>
        <p:spPr>
          <a:xfrm>
            <a:off x="1112989" y="1747942"/>
            <a:ext cx="9925050" cy="4947147"/>
          </a:xfrm>
          <a:prstGeom prst="roundRect">
            <a:avLst>
              <a:gd fmla="val 7696" name="adj"/>
            </a:avLst>
          </a:prstGeom>
          <a:solidFill>
            <a:srgbClr val="FFFFFF"/>
          </a:solidFill>
          <a:ln>
            <a:noFill/>
          </a:ln>
        </p:spPr>
        <p:txBody>
          <a:bodyPr anchorCtr="0" anchor="ctr" bIns="0" lIns="2743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Para ello usamos la función input() cuyo propósito es entregarle un mensaje al usuario para que ingrese un dato.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800"/>
              <a:buFont typeface="Arial"/>
              <a:buNone/>
            </a:pPr>
            <a:r>
              <a:rPr b="0" i="0" lang="es-ES" sz="2800" u="none" cap="none" strike="noStrike">
                <a:solidFill>
                  <a:srgbClr val="333333"/>
                </a:solidFill>
                <a:latin typeface="Consolas"/>
                <a:ea typeface="Consolas"/>
                <a:cs typeface="Consolas"/>
                <a:sym typeface="Consolas"/>
              </a:rPr>
              <a:t>nombre </a:t>
            </a:r>
            <a:r>
              <a:rPr b="0" i="0" lang="es-ES" sz="2800" u="none" cap="none" strike="noStrike">
                <a:solidFill>
                  <a:srgbClr val="777777"/>
                </a:solidFill>
                <a:latin typeface="Consolas"/>
                <a:ea typeface="Consolas"/>
                <a:cs typeface="Consolas"/>
                <a:sym typeface="Consolas"/>
              </a:rPr>
              <a:t>=</a:t>
            </a:r>
            <a:r>
              <a:rPr b="0" i="0" lang="es-ES" sz="2800" u="none" cap="none" strike="noStrike">
                <a:solidFill>
                  <a:srgbClr val="333333"/>
                </a:solidFill>
                <a:latin typeface="Consolas"/>
                <a:ea typeface="Consolas"/>
                <a:cs typeface="Consolas"/>
                <a:sym typeface="Consolas"/>
              </a:rPr>
              <a:t> </a:t>
            </a:r>
            <a:r>
              <a:rPr b="1" i="0" lang="es-ES" sz="2800" u="none" cap="none" strike="noStrike">
                <a:solidFill>
                  <a:srgbClr val="AA3731"/>
                </a:solidFill>
                <a:latin typeface="Consolas"/>
                <a:ea typeface="Consolas"/>
                <a:cs typeface="Consolas"/>
                <a:sym typeface="Consolas"/>
              </a:rPr>
              <a:t>input</a:t>
            </a:r>
            <a:r>
              <a:rPr b="0" i="0" lang="es-ES" sz="2800" u="none" cap="none" strike="noStrike">
                <a:solidFill>
                  <a:srgbClr val="777777"/>
                </a:solidFill>
                <a:latin typeface="Consolas"/>
                <a:ea typeface="Consolas"/>
                <a:cs typeface="Consolas"/>
                <a:sym typeface="Consolas"/>
              </a:rPr>
              <a:t>('</a:t>
            </a:r>
            <a:r>
              <a:rPr b="0" i="0" lang="es-ES" sz="2800" u="none" cap="none" strike="noStrike">
                <a:solidFill>
                  <a:srgbClr val="448C27"/>
                </a:solidFill>
                <a:latin typeface="Consolas"/>
                <a:ea typeface="Consolas"/>
                <a:cs typeface="Consolas"/>
                <a:sym typeface="Consolas"/>
              </a:rPr>
              <a:t>Ingrese un nombre: </a:t>
            </a:r>
            <a:r>
              <a:rPr b="0" i="0" lang="es-ES" sz="2800" u="none" cap="none" strike="noStrike">
                <a:solidFill>
                  <a:srgbClr val="777777"/>
                </a:solidFill>
                <a:latin typeface="Consolas"/>
                <a:ea typeface="Consolas"/>
                <a:cs typeface="Consolas"/>
                <a:sym typeface="Consolas"/>
              </a:rPr>
              <a:t>')</a:t>
            </a:r>
            <a:endParaRPr b="0" i="0" sz="2800" u="none" cap="none" strike="noStrike">
              <a:solidFill>
                <a:srgbClr val="333333"/>
              </a:solidFill>
              <a:latin typeface="Consolas"/>
              <a:ea typeface="Consolas"/>
              <a:cs typeface="Consolas"/>
              <a:sym typeface="Consolas"/>
            </a:endParaRPr>
          </a:p>
          <a:p>
            <a:pPr indent="0" lvl="0" marL="0" marR="0" rtl="0" algn="l">
              <a:lnSpc>
                <a:spcPct val="120000"/>
              </a:lnSpc>
              <a:spcBef>
                <a:spcPts val="1000"/>
              </a:spcBef>
              <a:spcAft>
                <a:spcPts val="0"/>
              </a:spcAft>
              <a:buClr>
                <a:srgbClr val="000000"/>
              </a:buClr>
              <a:buSzPts val="2000"/>
              <a:buFont typeface="Arial"/>
              <a:buNone/>
            </a:pPr>
            <a:r>
              <a:rPr b="0" i="0" lang="es-ES" sz="2000" u="none" cap="none" strike="noStrike">
                <a:solidFill>
                  <a:srgbClr val="000000"/>
                </a:solidFill>
                <a:latin typeface="Poppins"/>
                <a:ea typeface="Poppins"/>
                <a:cs typeface="Poppins"/>
                <a:sym typeface="Poppins"/>
              </a:rPr>
              <a:t>De esta forma el valor que el usuario ingrese por teclado se guardará en la variable nombre.</a:t>
            </a:r>
            <a:r>
              <a:rPr b="0" i="0" lang="es-ES" sz="2000" u="none" cap="none" strike="noStrike">
                <a:solidFill>
                  <a:schemeClr val="dk1"/>
                </a:solidFill>
                <a:latin typeface="Poppins"/>
                <a:ea typeface="Poppins"/>
                <a:cs typeface="Poppins"/>
                <a:sym typeface="Poppins"/>
              </a:rPr>
              <a:t>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Al usar input() los valores que entrega son siempre textos o strings, así que es necesario agregar una de las dos funciones de abajo para guardar un valor numérico.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800"/>
              <a:buFont typeface="Arial"/>
              <a:buNone/>
            </a:pPr>
            <a:r>
              <a:rPr b="0" i="0" lang="es-ES" sz="2800" u="none" cap="none" strike="noStrike">
                <a:solidFill>
                  <a:srgbClr val="333333"/>
                </a:solidFill>
                <a:latin typeface="Consolas"/>
                <a:ea typeface="Consolas"/>
                <a:cs typeface="Consolas"/>
                <a:sym typeface="Consolas"/>
              </a:rPr>
              <a:t>numero </a:t>
            </a:r>
            <a:r>
              <a:rPr b="0" i="0" lang="es-ES" sz="2800" u="none" cap="none" strike="noStrike">
                <a:solidFill>
                  <a:srgbClr val="777777"/>
                </a:solidFill>
                <a:latin typeface="Consolas"/>
                <a:ea typeface="Consolas"/>
                <a:cs typeface="Consolas"/>
                <a:sym typeface="Consolas"/>
              </a:rPr>
              <a:t>=</a:t>
            </a:r>
            <a:r>
              <a:rPr b="0" i="0" lang="es-ES" sz="2800" u="none" cap="none" strike="noStrike">
                <a:solidFill>
                  <a:srgbClr val="333333"/>
                </a:solidFill>
                <a:latin typeface="Consolas"/>
                <a:ea typeface="Consolas"/>
                <a:cs typeface="Consolas"/>
                <a:sym typeface="Consolas"/>
              </a:rPr>
              <a:t> </a:t>
            </a:r>
            <a:r>
              <a:rPr b="0" i="0" lang="es-ES" sz="2800" u="none" cap="none" strike="noStrike">
                <a:solidFill>
                  <a:srgbClr val="7A3E9D"/>
                </a:solidFill>
                <a:latin typeface="Consolas"/>
                <a:ea typeface="Consolas"/>
                <a:cs typeface="Consolas"/>
                <a:sym typeface="Consolas"/>
              </a:rPr>
              <a:t>int</a:t>
            </a:r>
            <a:r>
              <a:rPr b="0" i="0" lang="es-ES" sz="2800" u="none" cap="none" strike="noStrike">
                <a:solidFill>
                  <a:srgbClr val="777777"/>
                </a:solidFill>
                <a:latin typeface="Consolas"/>
                <a:ea typeface="Consolas"/>
                <a:cs typeface="Consolas"/>
                <a:sym typeface="Consolas"/>
              </a:rPr>
              <a:t>(</a:t>
            </a:r>
            <a:r>
              <a:rPr b="1" i="0" lang="es-ES" sz="2800" u="none" cap="none" strike="noStrike">
                <a:solidFill>
                  <a:srgbClr val="AA3731"/>
                </a:solidFill>
                <a:latin typeface="Consolas"/>
                <a:ea typeface="Consolas"/>
                <a:cs typeface="Consolas"/>
                <a:sym typeface="Consolas"/>
              </a:rPr>
              <a:t>input</a:t>
            </a:r>
            <a:r>
              <a:rPr b="0" i="0" lang="es-ES" sz="2800" u="none" cap="none" strike="noStrike">
                <a:solidFill>
                  <a:srgbClr val="777777"/>
                </a:solidFill>
                <a:latin typeface="Consolas"/>
                <a:ea typeface="Consolas"/>
                <a:cs typeface="Consolas"/>
                <a:sym typeface="Consolas"/>
              </a:rPr>
              <a:t>('</a:t>
            </a:r>
            <a:r>
              <a:rPr b="0" i="0" lang="es-ES" sz="2800" u="none" cap="none" strike="noStrike">
                <a:solidFill>
                  <a:srgbClr val="448C27"/>
                </a:solidFill>
                <a:latin typeface="Consolas"/>
                <a:ea typeface="Consolas"/>
                <a:cs typeface="Consolas"/>
                <a:sym typeface="Consolas"/>
              </a:rPr>
              <a:t>Ingrese un número: </a:t>
            </a:r>
            <a:r>
              <a:rPr b="0" i="0" lang="es-ES" sz="2800" u="none" cap="none" strike="noStrike">
                <a:solidFill>
                  <a:srgbClr val="777777"/>
                </a:solidFill>
                <a:latin typeface="Consolas"/>
                <a:ea typeface="Consolas"/>
                <a:cs typeface="Consolas"/>
                <a:sym typeface="Consolas"/>
              </a:rPr>
              <a:t>'))</a:t>
            </a:r>
            <a:endParaRPr b="0" i="0" sz="2800" u="none" cap="none" strike="noStrike">
              <a:solidFill>
                <a:srgbClr val="33333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800"/>
              <a:buFont typeface="Arial"/>
              <a:buNone/>
            </a:pPr>
            <a:r>
              <a:rPr b="0" i="0" lang="es-ES" sz="2800" u="none" cap="none" strike="noStrike">
                <a:solidFill>
                  <a:srgbClr val="333333"/>
                </a:solidFill>
                <a:latin typeface="Consolas"/>
                <a:ea typeface="Consolas"/>
                <a:cs typeface="Consolas"/>
                <a:sym typeface="Consolas"/>
              </a:rPr>
              <a:t>nota </a:t>
            </a:r>
            <a:r>
              <a:rPr b="0" i="0" lang="es-ES" sz="2800" u="none" cap="none" strike="noStrike">
                <a:solidFill>
                  <a:srgbClr val="777777"/>
                </a:solidFill>
                <a:latin typeface="Consolas"/>
                <a:ea typeface="Consolas"/>
                <a:cs typeface="Consolas"/>
                <a:sym typeface="Consolas"/>
              </a:rPr>
              <a:t>=</a:t>
            </a:r>
            <a:r>
              <a:rPr b="0" i="0" lang="es-ES" sz="2800" u="none" cap="none" strike="noStrike">
                <a:solidFill>
                  <a:srgbClr val="333333"/>
                </a:solidFill>
                <a:latin typeface="Consolas"/>
                <a:ea typeface="Consolas"/>
                <a:cs typeface="Consolas"/>
                <a:sym typeface="Consolas"/>
              </a:rPr>
              <a:t> </a:t>
            </a:r>
            <a:r>
              <a:rPr b="0" i="0" lang="es-ES" sz="2800" u="none" cap="none" strike="noStrike">
                <a:solidFill>
                  <a:srgbClr val="7A3E9D"/>
                </a:solidFill>
                <a:latin typeface="Consolas"/>
                <a:ea typeface="Consolas"/>
                <a:cs typeface="Consolas"/>
                <a:sym typeface="Consolas"/>
              </a:rPr>
              <a:t>float</a:t>
            </a:r>
            <a:r>
              <a:rPr b="0" i="0" lang="es-ES" sz="2800" u="none" cap="none" strike="noStrike">
                <a:solidFill>
                  <a:srgbClr val="777777"/>
                </a:solidFill>
                <a:latin typeface="Consolas"/>
                <a:ea typeface="Consolas"/>
                <a:cs typeface="Consolas"/>
                <a:sym typeface="Consolas"/>
              </a:rPr>
              <a:t>(</a:t>
            </a:r>
            <a:r>
              <a:rPr b="1" i="0" lang="es-ES" sz="2800" u="none" cap="none" strike="noStrike">
                <a:solidFill>
                  <a:srgbClr val="AA3731"/>
                </a:solidFill>
                <a:latin typeface="Consolas"/>
                <a:ea typeface="Consolas"/>
                <a:cs typeface="Consolas"/>
                <a:sym typeface="Consolas"/>
              </a:rPr>
              <a:t>input</a:t>
            </a:r>
            <a:r>
              <a:rPr b="0" i="0" lang="es-ES" sz="2800" u="none" cap="none" strike="noStrike">
                <a:solidFill>
                  <a:srgbClr val="777777"/>
                </a:solidFill>
                <a:latin typeface="Consolas"/>
                <a:ea typeface="Consolas"/>
                <a:cs typeface="Consolas"/>
                <a:sym typeface="Consolas"/>
              </a:rPr>
              <a:t>('</a:t>
            </a:r>
            <a:r>
              <a:rPr b="0" i="0" lang="es-ES" sz="2800" u="none" cap="none" strike="noStrike">
                <a:solidFill>
                  <a:srgbClr val="448C27"/>
                </a:solidFill>
                <a:latin typeface="Consolas"/>
                <a:ea typeface="Consolas"/>
                <a:cs typeface="Consolas"/>
                <a:sym typeface="Consolas"/>
              </a:rPr>
              <a:t>Ingrese una nota: </a:t>
            </a:r>
            <a:r>
              <a:rPr b="0" i="0" lang="es-ES" sz="2800" u="none" cap="none" strike="noStrike">
                <a:solidFill>
                  <a:srgbClr val="777777"/>
                </a:solidFill>
                <a:latin typeface="Consolas"/>
                <a:ea typeface="Consolas"/>
                <a:cs typeface="Consolas"/>
                <a:sym typeface="Consolas"/>
              </a:rPr>
              <a:t>'))</a:t>
            </a:r>
            <a:endParaRPr b="0" i="0" sz="3200" u="none" cap="none" strike="noStrike">
              <a:solidFill>
                <a:srgbClr val="333333"/>
              </a:solidFill>
              <a:latin typeface="Consolas"/>
              <a:ea typeface="Consolas"/>
              <a:cs typeface="Consolas"/>
              <a:sym typeface="Consolas"/>
            </a:endParaRPr>
          </a:p>
        </p:txBody>
      </p:sp>
      <p:sp>
        <p:nvSpPr>
          <p:cNvPr id="1115" name="Google Shape;1115;p45"/>
          <p:cNvSpPr/>
          <p:nvPr/>
        </p:nvSpPr>
        <p:spPr>
          <a:xfrm>
            <a:off x="6621517" y="1513489"/>
            <a:ext cx="4750675" cy="1452508"/>
          </a:xfrm>
          <a:prstGeom prst="roundRect">
            <a:avLst>
              <a:gd fmla="val 14964" name="adj"/>
            </a:avLst>
          </a:prstGeom>
          <a:solidFill>
            <a:schemeClr val="accent1"/>
          </a:solidFill>
          <a:ln>
            <a:noFill/>
          </a:ln>
          <a:effectLst>
            <a:outerShdw blurRad="381000" rotWithShape="0" algn="ctr" dir="5400000" dist="127000">
              <a:srgbClr val="000000">
                <a:alpha val="29411"/>
              </a:srgbClr>
            </a:outerShdw>
          </a:effectLst>
        </p:spPr>
        <p:txBody>
          <a:bodyPr anchorCtr="0" anchor="ctr" bIns="0" lIns="360000" spcFirstLastPara="1" rIns="36000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chemeClr val="lt1"/>
                </a:solidFill>
                <a:latin typeface="Consolas"/>
                <a:ea typeface="Consolas"/>
                <a:cs typeface="Consolas"/>
                <a:sym typeface="Consolas"/>
              </a:rPr>
              <a:t>Ingrese un nombre: juan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chemeClr val="lt1"/>
                </a:solidFill>
                <a:latin typeface="Consolas"/>
                <a:ea typeface="Consolas"/>
                <a:cs typeface="Consolas"/>
                <a:sym typeface="Consolas"/>
              </a:rPr>
              <a:t>Ingrese un número: </a:t>
            </a:r>
            <a:r>
              <a:rPr b="0" i="0" lang="es-ES" sz="2400" u="none" cap="none" strike="noStrike">
                <a:solidFill>
                  <a:schemeClr val="accent3"/>
                </a:solidFill>
                <a:latin typeface="Consolas"/>
                <a:ea typeface="Consolas"/>
                <a:cs typeface="Consolas"/>
                <a:sym typeface="Consolas"/>
              </a:rPr>
              <a:t>25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chemeClr val="lt1"/>
                </a:solidFill>
                <a:latin typeface="Consolas"/>
                <a:ea typeface="Consolas"/>
                <a:cs typeface="Consolas"/>
                <a:sym typeface="Consolas"/>
              </a:rPr>
              <a:t>Ingrese una nota: </a:t>
            </a:r>
            <a:r>
              <a:rPr b="0" i="0" lang="es-ES" sz="2400" u="none" cap="none" strike="noStrike">
                <a:solidFill>
                  <a:schemeClr val="accent3"/>
                </a:solidFill>
                <a:latin typeface="Consolas"/>
                <a:ea typeface="Consolas"/>
                <a:cs typeface="Consolas"/>
                <a:sym typeface="Consolas"/>
              </a:rPr>
              <a:t>6.5</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15"/>
                                        </p:tgtEl>
                                        <p:attrNameLst>
                                          <p:attrName>style.visibility</p:attrName>
                                        </p:attrNameLst>
                                      </p:cBhvr>
                                      <p:to>
                                        <p:strVal val="visible"/>
                                      </p:to>
                                    </p:set>
                                    <p:anim calcmode="lin" valueType="num">
                                      <p:cBhvr additive="base">
                                        <p:cTn dur="750"/>
                                        <p:tgtEl>
                                          <p:spTgt spid="111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46"/>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rgbClr val="0F0C0C"/>
              </a:buClr>
              <a:buSzPts val="3200"/>
              <a:buFont typeface="Poppins"/>
              <a:buNone/>
            </a:pPr>
            <a:r>
              <a:rPr i="0" lang="es-ES" u="none" strike="noStrike">
                <a:solidFill>
                  <a:srgbClr val="0F0C0C"/>
                </a:solidFill>
                <a:latin typeface="Poppins"/>
                <a:ea typeface="Poppins"/>
                <a:cs typeface="Poppins"/>
                <a:sym typeface="Poppins"/>
              </a:rPr>
              <a:t>Lectura de datos por teclado</a:t>
            </a:r>
            <a:endParaRPr/>
          </a:p>
        </p:txBody>
      </p:sp>
      <p:sp>
        <p:nvSpPr>
          <p:cNvPr id="1121" name="Google Shape;1121;p46"/>
          <p:cNvSpPr txBox="1"/>
          <p:nvPr/>
        </p:nvSpPr>
        <p:spPr>
          <a:xfrm>
            <a:off x="1112989" y="615954"/>
            <a:ext cx="3852978" cy="313932"/>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Elementos básicos de la programación</a:t>
            </a:r>
            <a:endParaRPr b="0" i="0" sz="1400" u="none" cap="none" strike="noStrike">
              <a:solidFill>
                <a:srgbClr val="000000"/>
              </a:solidFill>
              <a:latin typeface="Arial"/>
              <a:ea typeface="Arial"/>
              <a:cs typeface="Arial"/>
              <a:sym typeface="Arial"/>
            </a:endParaRPr>
          </a:p>
        </p:txBody>
      </p:sp>
      <p:sp>
        <p:nvSpPr>
          <p:cNvPr id="1122" name="Google Shape;1122;p46"/>
          <p:cNvSpPr/>
          <p:nvPr/>
        </p:nvSpPr>
        <p:spPr>
          <a:xfrm>
            <a:off x="1112989" y="1747943"/>
            <a:ext cx="9925050" cy="4494104"/>
          </a:xfrm>
          <a:prstGeom prst="roundRect">
            <a:avLst>
              <a:gd fmla="val 6527" name="adj"/>
            </a:avLst>
          </a:prstGeom>
          <a:solidFill>
            <a:srgbClr val="FFFFFF"/>
          </a:solidFill>
          <a:ln>
            <a:noFill/>
          </a:ln>
        </p:spPr>
        <p:txBody>
          <a:bodyPr anchorCtr="0" anchor="ctr" bIns="0" lIns="274300" spcFirstLastPara="1" rIns="274300" wrap="square" tIns="0">
            <a:noAutofit/>
          </a:bodyPr>
          <a:lstStyle/>
          <a:p>
            <a:pPr indent="0" lvl="0" marL="0" marR="0" rtl="0" algn="l">
              <a:lnSpc>
                <a:spcPct val="120000"/>
              </a:lnSpc>
              <a:spcBef>
                <a:spcPts val="0"/>
              </a:spcBef>
              <a:spcAft>
                <a:spcPts val="0"/>
              </a:spcAft>
              <a:buClr>
                <a:srgbClr val="000000"/>
              </a:buClr>
              <a:buSzPts val="2800"/>
              <a:buFont typeface="Arial"/>
              <a:buNone/>
            </a:pPr>
            <a:r>
              <a:rPr b="0" i="0" lang="es-ES" sz="2800" u="none" cap="none" strike="noStrike">
                <a:solidFill>
                  <a:srgbClr val="333333"/>
                </a:solidFill>
                <a:latin typeface="Consolas"/>
                <a:ea typeface="Consolas"/>
                <a:cs typeface="Consolas"/>
                <a:sym typeface="Consolas"/>
              </a:rPr>
              <a:t>numero </a:t>
            </a:r>
            <a:r>
              <a:rPr b="0" i="0" lang="es-ES" sz="2800" u="none" cap="none" strike="noStrike">
                <a:solidFill>
                  <a:srgbClr val="777777"/>
                </a:solidFill>
                <a:latin typeface="Consolas"/>
                <a:ea typeface="Consolas"/>
                <a:cs typeface="Consolas"/>
                <a:sym typeface="Consolas"/>
              </a:rPr>
              <a:t>=</a:t>
            </a:r>
            <a:r>
              <a:rPr b="0" i="0" lang="es-ES" sz="2800" u="none" cap="none" strike="noStrike">
                <a:solidFill>
                  <a:srgbClr val="333333"/>
                </a:solidFill>
                <a:latin typeface="Consolas"/>
                <a:ea typeface="Consolas"/>
                <a:cs typeface="Consolas"/>
                <a:sym typeface="Consolas"/>
              </a:rPr>
              <a:t> </a:t>
            </a:r>
            <a:r>
              <a:rPr b="0" i="0" lang="es-ES" sz="2800" u="none" cap="none" strike="noStrike">
                <a:solidFill>
                  <a:srgbClr val="7A3E9D"/>
                </a:solidFill>
                <a:latin typeface="Consolas"/>
                <a:ea typeface="Consolas"/>
                <a:cs typeface="Consolas"/>
                <a:sym typeface="Consolas"/>
              </a:rPr>
              <a:t>int</a:t>
            </a:r>
            <a:r>
              <a:rPr b="0" i="0" lang="es-ES" sz="2800" u="none" cap="none" strike="noStrike">
                <a:solidFill>
                  <a:srgbClr val="777777"/>
                </a:solidFill>
                <a:latin typeface="Consolas"/>
                <a:ea typeface="Consolas"/>
                <a:cs typeface="Consolas"/>
                <a:sym typeface="Consolas"/>
              </a:rPr>
              <a:t>(</a:t>
            </a:r>
            <a:r>
              <a:rPr b="1" i="0" lang="es-ES" sz="2800" u="none" cap="none" strike="noStrike">
                <a:solidFill>
                  <a:srgbClr val="AA3731"/>
                </a:solidFill>
                <a:latin typeface="Consolas"/>
                <a:ea typeface="Consolas"/>
                <a:cs typeface="Consolas"/>
                <a:sym typeface="Consolas"/>
              </a:rPr>
              <a:t>input</a:t>
            </a:r>
            <a:r>
              <a:rPr b="0" i="0" lang="es-ES" sz="2800" u="none" cap="none" strike="noStrike">
                <a:solidFill>
                  <a:srgbClr val="777777"/>
                </a:solidFill>
                <a:latin typeface="Consolas"/>
                <a:ea typeface="Consolas"/>
                <a:cs typeface="Consolas"/>
                <a:sym typeface="Consolas"/>
              </a:rPr>
              <a:t>('</a:t>
            </a:r>
            <a:r>
              <a:rPr b="0" i="0" lang="es-ES" sz="2800" u="none" cap="none" strike="noStrike">
                <a:solidFill>
                  <a:srgbClr val="448C27"/>
                </a:solidFill>
                <a:latin typeface="Consolas"/>
                <a:ea typeface="Consolas"/>
                <a:cs typeface="Consolas"/>
                <a:sym typeface="Consolas"/>
              </a:rPr>
              <a:t>Ingrese un número: </a:t>
            </a:r>
            <a:r>
              <a:rPr b="0" i="0" lang="es-ES" sz="2800" u="none" cap="none" strike="noStrike">
                <a:solidFill>
                  <a:srgbClr val="777777"/>
                </a:solidFill>
                <a:latin typeface="Consolas"/>
                <a:ea typeface="Consolas"/>
                <a:cs typeface="Consolas"/>
                <a:sym typeface="Consolas"/>
              </a:rPr>
              <a:t>'))</a:t>
            </a:r>
            <a:endParaRPr b="0" i="0" sz="2800" u="none" cap="none" strike="noStrike">
              <a:solidFill>
                <a:srgbClr val="333333"/>
              </a:solidFill>
              <a:latin typeface="Consolas"/>
              <a:ea typeface="Consolas"/>
              <a:cs typeface="Consolas"/>
              <a:sym typeface="Consolas"/>
            </a:endParaRPr>
          </a:p>
          <a:p>
            <a:pPr indent="0" lvl="0" marL="0" marR="0" rtl="0" algn="l">
              <a:lnSpc>
                <a:spcPct val="120000"/>
              </a:lnSpc>
              <a:spcBef>
                <a:spcPts val="160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La función int() transformará ese texto que ingreso el usuario en un entero o int.</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1200"/>
              </a:spcBef>
              <a:spcAft>
                <a:spcPts val="0"/>
              </a:spcAft>
              <a:buClr>
                <a:srgbClr val="000000"/>
              </a:buClr>
              <a:buSzPts val="2800"/>
              <a:buFont typeface="Arial"/>
              <a:buNone/>
            </a:pPr>
            <a:r>
              <a:rPr b="0" i="0" lang="es-ES" sz="2800" u="none" cap="none" strike="noStrike">
                <a:solidFill>
                  <a:srgbClr val="333333"/>
                </a:solidFill>
                <a:latin typeface="Consolas"/>
                <a:ea typeface="Consolas"/>
                <a:cs typeface="Consolas"/>
                <a:sym typeface="Consolas"/>
              </a:rPr>
              <a:t>nota </a:t>
            </a:r>
            <a:r>
              <a:rPr b="0" i="0" lang="es-ES" sz="2800" u="none" cap="none" strike="noStrike">
                <a:solidFill>
                  <a:srgbClr val="777777"/>
                </a:solidFill>
                <a:latin typeface="Consolas"/>
                <a:ea typeface="Consolas"/>
                <a:cs typeface="Consolas"/>
                <a:sym typeface="Consolas"/>
              </a:rPr>
              <a:t>=</a:t>
            </a:r>
            <a:r>
              <a:rPr b="0" i="0" lang="es-ES" sz="2800" u="none" cap="none" strike="noStrike">
                <a:solidFill>
                  <a:srgbClr val="333333"/>
                </a:solidFill>
                <a:latin typeface="Consolas"/>
                <a:ea typeface="Consolas"/>
                <a:cs typeface="Consolas"/>
                <a:sym typeface="Consolas"/>
              </a:rPr>
              <a:t> </a:t>
            </a:r>
            <a:r>
              <a:rPr b="0" i="0" lang="es-ES" sz="2800" u="none" cap="none" strike="noStrike">
                <a:solidFill>
                  <a:srgbClr val="7A3E9D"/>
                </a:solidFill>
                <a:latin typeface="Consolas"/>
                <a:ea typeface="Consolas"/>
                <a:cs typeface="Consolas"/>
                <a:sym typeface="Consolas"/>
              </a:rPr>
              <a:t>float</a:t>
            </a:r>
            <a:r>
              <a:rPr b="0" i="0" lang="es-ES" sz="2800" u="none" cap="none" strike="noStrike">
                <a:solidFill>
                  <a:srgbClr val="777777"/>
                </a:solidFill>
                <a:latin typeface="Consolas"/>
                <a:ea typeface="Consolas"/>
                <a:cs typeface="Consolas"/>
                <a:sym typeface="Consolas"/>
              </a:rPr>
              <a:t>(</a:t>
            </a:r>
            <a:r>
              <a:rPr b="1" i="0" lang="es-ES" sz="2800" u="none" cap="none" strike="noStrike">
                <a:solidFill>
                  <a:srgbClr val="AA3731"/>
                </a:solidFill>
                <a:latin typeface="Consolas"/>
                <a:ea typeface="Consolas"/>
                <a:cs typeface="Consolas"/>
                <a:sym typeface="Consolas"/>
              </a:rPr>
              <a:t>input</a:t>
            </a:r>
            <a:r>
              <a:rPr b="0" i="0" lang="es-ES" sz="2800" u="none" cap="none" strike="noStrike">
                <a:solidFill>
                  <a:srgbClr val="777777"/>
                </a:solidFill>
                <a:latin typeface="Consolas"/>
                <a:ea typeface="Consolas"/>
                <a:cs typeface="Consolas"/>
                <a:sym typeface="Consolas"/>
              </a:rPr>
              <a:t>('</a:t>
            </a:r>
            <a:r>
              <a:rPr b="0" i="0" lang="es-ES" sz="2800" u="none" cap="none" strike="noStrike">
                <a:solidFill>
                  <a:srgbClr val="448C27"/>
                </a:solidFill>
                <a:latin typeface="Consolas"/>
                <a:ea typeface="Consolas"/>
                <a:cs typeface="Consolas"/>
                <a:sym typeface="Consolas"/>
              </a:rPr>
              <a:t>Ingrese una nota: </a:t>
            </a:r>
            <a:r>
              <a:rPr b="0" i="0" lang="es-ES" sz="2800" u="none" cap="none" strike="noStrike">
                <a:solidFill>
                  <a:srgbClr val="777777"/>
                </a:solidFill>
                <a:latin typeface="Consolas"/>
                <a:ea typeface="Consolas"/>
                <a:cs typeface="Consolas"/>
                <a:sym typeface="Consolas"/>
              </a:rPr>
              <a:t>'))</a:t>
            </a:r>
            <a:endParaRPr b="0" i="0" sz="3200" u="none" cap="none" strike="noStrike">
              <a:solidFill>
                <a:srgbClr val="333333"/>
              </a:solidFill>
              <a:latin typeface="Consolas"/>
              <a:ea typeface="Consolas"/>
              <a:cs typeface="Consolas"/>
              <a:sym typeface="Consolas"/>
            </a:endParaRPr>
          </a:p>
          <a:p>
            <a:pPr indent="0" lvl="0" marL="0" marR="0" rtl="0" algn="l">
              <a:lnSpc>
                <a:spcPct val="120000"/>
              </a:lnSpc>
              <a:spcBef>
                <a:spcPts val="1600"/>
              </a:spcBef>
              <a:spcAft>
                <a:spcPts val="0"/>
              </a:spcAft>
              <a:buClr>
                <a:srgbClr val="000000"/>
              </a:buClr>
              <a:buSzPts val="2000"/>
              <a:buFont typeface="Arial"/>
              <a:buNone/>
            </a:pPr>
            <a:r>
              <a:rPr b="0" i="0" lang="es-ES" sz="2000" u="none" cap="none" strike="noStrike">
                <a:solidFill>
                  <a:srgbClr val="000000"/>
                </a:solidFill>
                <a:latin typeface="Poppins"/>
                <a:ea typeface="Poppins"/>
                <a:cs typeface="Poppins"/>
                <a:sym typeface="Poppins"/>
              </a:rPr>
              <a:t>Lo mismo pasa con los float, en caso de que necesites usar valores decimales.</a:t>
            </a:r>
            <a:endParaRPr b="0" i="0" sz="1400" u="none" cap="none" strike="noStrike">
              <a:solidFill>
                <a:srgbClr val="000000"/>
              </a:solidFill>
              <a:latin typeface="Poppins"/>
              <a:ea typeface="Poppins"/>
              <a:cs typeface="Poppins"/>
              <a:sym typeface="Poppins"/>
            </a:endParaRPr>
          </a:p>
          <a:p>
            <a:pPr indent="0" lvl="0" marL="0" marR="0" rtl="0" algn="l">
              <a:lnSpc>
                <a:spcPct val="120000"/>
              </a:lnSpc>
              <a:spcBef>
                <a:spcPts val="100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Luego si intentas imprimir cada variable, encontraras el valor ingresado por teclado.</a:t>
            </a:r>
            <a:endParaRPr b="0" i="0" sz="1400" u="none" cap="none" strike="noStrike">
              <a:solidFill>
                <a:srgbClr val="000000"/>
              </a:solidFill>
              <a:latin typeface="Poppins"/>
              <a:ea typeface="Poppins"/>
              <a:cs typeface="Poppins"/>
              <a:sym typeface="Poppins"/>
            </a:endParaRPr>
          </a:p>
        </p:txBody>
      </p:sp>
    </p:spTree>
  </p:cSld>
  <p:clrMapOvr>
    <a:masterClrMapping/>
  </p:clrMapOvr>
  <mc:AlternateContent>
    <mc:Choice Requires="p14">
      <p:transition>
        <p14:reveal dir="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Editor</a:t>
            </a:r>
            <a:endParaRPr/>
          </a:p>
        </p:txBody>
      </p:sp>
      <p:sp>
        <p:nvSpPr>
          <p:cNvPr id="314" name="Google Shape;314;p5"/>
          <p:cNvSpPr txBox="1"/>
          <p:nvPr/>
        </p:nvSpPr>
        <p:spPr>
          <a:xfrm>
            <a:off x="1112989" y="615954"/>
            <a:ext cx="1799532" cy="301621"/>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Introducción</a:t>
            </a:r>
            <a:endParaRPr b="0" i="0" sz="1400" u="none" cap="none" strike="noStrike">
              <a:solidFill>
                <a:srgbClr val="000000"/>
              </a:solidFill>
              <a:latin typeface="Arial"/>
              <a:ea typeface="Arial"/>
              <a:cs typeface="Arial"/>
              <a:sym typeface="Arial"/>
            </a:endParaRPr>
          </a:p>
        </p:txBody>
      </p:sp>
      <p:sp>
        <p:nvSpPr>
          <p:cNvPr id="315" name="Google Shape;315;p5"/>
          <p:cNvSpPr/>
          <p:nvPr/>
        </p:nvSpPr>
        <p:spPr>
          <a:xfrm>
            <a:off x="1104900" y="1883122"/>
            <a:ext cx="4743450" cy="2031048"/>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1800"/>
              <a:buFont typeface="Arial"/>
              <a:buNone/>
            </a:pPr>
            <a:r>
              <a:rPr b="0" i="0" lang="es-ES" sz="1800" u="none" cap="none" strike="noStrike">
                <a:solidFill>
                  <a:schemeClr val="dk1"/>
                </a:solidFill>
                <a:latin typeface="Poppins"/>
                <a:ea typeface="Poppins"/>
                <a:cs typeface="Poppins"/>
                <a:sym typeface="Poppins"/>
              </a:rPr>
              <a:t>Un editor, también conocido como </a:t>
            </a:r>
            <a:r>
              <a:rPr b="1" i="0" lang="es-ES" sz="1800" u="none" cap="none" strike="noStrike">
                <a:solidFill>
                  <a:schemeClr val="accent1"/>
                </a:solidFill>
                <a:latin typeface="Poppins"/>
                <a:ea typeface="Poppins"/>
                <a:cs typeface="Poppins"/>
                <a:sym typeface="Poppins"/>
              </a:rPr>
              <a:t>editor de código fuente</a:t>
            </a:r>
            <a:r>
              <a:rPr b="0" i="0" lang="es-ES" sz="1800" u="none" cap="none" strike="noStrike">
                <a:solidFill>
                  <a:schemeClr val="dk1"/>
                </a:solidFill>
                <a:latin typeface="Poppins"/>
                <a:ea typeface="Poppins"/>
                <a:cs typeface="Poppins"/>
                <a:sym typeface="Poppins"/>
              </a:rPr>
              <a:t>, es un programa que nos permitirá crear y editar el código fuente de nuestros programas. </a:t>
            </a:r>
            <a:endParaRPr b="0" i="0" sz="1400" u="none" cap="none" strike="noStrike">
              <a:solidFill>
                <a:srgbClr val="000000"/>
              </a:solidFill>
              <a:latin typeface="Arial"/>
              <a:ea typeface="Arial"/>
              <a:cs typeface="Arial"/>
              <a:sym typeface="Arial"/>
            </a:endParaRPr>
          </a:p>
        </p:txBody>
      </p:sp>
      <p:sp>
        <p:nvSpPr>
          <p:cNvPr id="316" name="Google Shape;316;p5"/>
          <p:cNvSpPr/>
          <p:nvPr/>
        </p:nvSpPr>
        <p:spPr>
          <a:xfrm>
            <a:off x="1112742" y="4036600"/>
            <a:ext cx="4743450" cy="1348200"/>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1800"/>
              <a:buFont typeface="Arial"/>
              <a:buNone/>
            </a:pPr>
            <a:r>
              <a:rPr b="0" i="0" lang="es-ES" sz="1800" u="none" cap="none" strike="noStrike">
                <a:solidFill>
                  <a:schemeClr val="dk1"/>
                </a:solidFill>
                <a:latin typeface="Poppins"/>
                <a:ea typeface="Poppins"/>
                <a:cs typeface="Poppins"/>
                <a:sym typeface="Poppins"/>
              </a:rPr>
              <a:t>En el editor debemos escribir el código fuente en el LP que estemos trabajando.</a:t>
            </a:r>
            <a:endParaRPr b="0" i="0" sz="1400" u="none" cap="none" strike="noStrike">
              <a:solidFill>
                <a:srgbClr val="000000"/>
              </a:solidFill>
              <a:latin typeface="Arial"/>
              <a:ea typeface="Arial"/>
              <a:cs typeface="Arial"/>
              <a:sym typeface="Arial"/>
            </a:endParaRPr>
          </a:p>
        </p:txBody>
      </p:sp>
      <p:pic>
        <p:nvPicPr>
          <p:cNvPr id="317" name="Google Shape;317;p5"/>
          <p:cNvPicPr preferRelativeResize="0"/>
          <p:nvPr>
            <p:ph idx="2" type="pic"/>
          </p:nvPr>
        </p:nvPicPr>
        <p:blipFill rotWithShape="1">
          <a:blip r:embed="rId3">
            <a:alphaModFix/>
          </a:blip>
          <a:srcRect b="9133" l="0" r="0" t="441"/>
          <a:stretch/>
        </p:blipFill>
        <p:spPr>
          <a:xfrm>
            <a:off x="6280727" y="2035897"/>
            <a:ext cx="5467928" cy="3090285"/>
          </a:xfrm>
          <a:prstGeom prst="rect">
            <a:avLst/>
          </a:prstGeom>
          <a:solidFill>
            <a:srgbClr val="CADDFF"/>
          </a:solidFill>
          <a:ln>
            <a:noFill/>
          </a:ln>
        </p:spPr>
      </p:pic>
      <p:pic>
        <p:nvPicPr>
          <p:cNvPr id="318" name="Google Shape;318;p5"/>
          <p:cNvPicPr preferRelativeResize="0"/>
          <p:nvPr/>
        </p:nvPicPr>
        <p:blipFill rotWithShape="1">
          <a:blip r:embed="rId4">
            <a:alphaModFix/>
          </a:blip>
          <a:srcRect b="0" l="0" r="0" t="0"/>
          <a:stretch/>
        </p:blipFill>
        <p:spPr>
          <a:xfrm>
            <a:off x="6171964" y="1901821"/>
            <a:ext cx="5685454" cy="4289296"/>
          </a:xfrm>
          <a:prstGeom prst="rect">
            <a:avLst/>
          </a:prstGeom>
          <a:noFill/>
          <a:ln>
            <a:noFill/>
          </a:ln>
        </p:spPr>
      </p:pic>
    </p:spTree>
  </p:cSld>
  <p:clrMapOvr>
    <a:masterClrMapping/>
  </p:clrMapOvr>
  <mc:AlternateContent>
    <mc:Choice Requires="p14">
      <p:transition>
        <p14:reveal dir="l"/>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6"/>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¿A qué llamamos código fuente?</a:t>
            </a:r>
            <a:endParaRPr/>
          </a:p>
        </p:txBody>
      </p:sp>
      <p:sp>
        <p:nvSpPr>
          <p:cNvPr id="324" name="Google Shape;324;p6"/>
          <p:cNvSpPr txBox="1"/>
          <p:nvPr/>
        </p:nvSpPr>
        <p:spPr>
          <a:xfrm>
            <a:off x="1112989" y="615954"/>
            <a:ext cx="1799532" cy="301621"/>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Introducción</a:t>
            </a:r>
            <a:endParaRPr b="0" i="0" sz="1400" u="none" cap="none" strike="noStrike">
              <a:solidFill>
                <a:srgbClr val="000000"/>
              </a:solidFill>
              <a:latin typeface="Arial"/>
              <a:ea typeface="Arial"/>
              <a:cs typeface="Arial"/>
              <a:sym typeface="Arial"/>
            </a:endParaRPr>
          </a:p>
        </p:txBody>
      </p:sp>
      <p:sp>
        <p:nvSpPr>
          <p:cNvPr id="325" name="Google Shape;325;p6"/>
          <p:cNvSpPr/>
          <p:nvPr/>
        </p:nvSpPr>
        <p:spPr>
          <a:xfrm>
            <a:off x="6273633" y="2333347"/>
            <a:ext cx="4743450" cy="2031048"/>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1800"/>
              <a:buFont typeface="Arial"/>
              <a:buNone/>
            </a:pPr>
            <a:r>
              <a:rPr b="0" i="0" lang="es-ES" sz="1800" u="none" cap="none" strike="noStrike">
                <a:solidFill>
                  <a:schemeClr val="dk1"/>
                </a:solidFill>
                <a:latin typeface="Poppins"/>
                <a:ea typeface="Poppins"/>
                <a:cs typeface="Poppins"/>
                <a:sym typeface="Poppins"/>
              </a:rPr>
              <a:t>El código fuente no es más que el </a:t>
            </a:r>
            <a:r>
              <a:rPr b="1" i="0" lang="es-ES" sz="1800" u="none" cap="none" strike="noStrike">
                <a:solidFill>
                  <a:schemeClr val="accent1"/>
                </a:solidFill>
                <a:latin typeface="Poppins"/>
                <a:ea typeface="Poppins"/>
                <a:cs typeface="Poppins"/>
                <a:sym typeface="Poppins"/>
              </a:rPr>
              <a:t>conjunto de instrucciones </a:t>
            </a:r>
            <a:r>
              <a:rPr b="0" i="0" lang="es-ES" sz="1800" u="none" cap="none" strike="noStrike">
                <a:solidFill>
                  <a:schemeClr val="dk1"/>
                </a:solidFill>
                <a:latin typeface="Poppins"/>
                <a:ea typeface="Poppins"/>
                <a:cs typeface="Poppins"/>
                <a:sym typeface="Poppins"/>
              </a:rPr>
              <a:t>(</a:t>
            </a:r>
            <a:r>
              <a:rPr b="1" i="0" lang="es-ES" sz="1800" u="none" cap="none" strike="noStrike">
                <a:solidFill>
                  <a:schemeClr val="accent1"/>
                </a:solidFill>
                <a:latin typeface="Poppins"/>
                <a:ea typeface="Poppins"/>
                <a:cs typeface="Poppins"/>
                <a:sym typeface="Poppins"/>
              </a:rPr>
              <a:t>código</a:t>
            </a:r>
            <a:r>
              <a:rPr b="0" i="0" lang="es-ES" sz="1800" u="none" cap="none" strike="noStrike">
                <a:solidFill>
                  <a:schemeClr val="dk1"/>
                </a:solidFill>
                <a:latin typeface="Poppins"/>
                <a:ea typeface="Poppins"/>
                <a:cs typeface="Poppins"/>
                <a:sym typeface="Poppins"/>
              </a:rPr>
              <a:t>) que forma parte de nuestro programa.</a:t>
            </a:r>
            <a:endParaRPr b="0" i="0" sz="1400" u="none" cap="none" strike="noStrike">
              <a:solidFill>
                <a:srgbClr val="000000"/>
              </a:solidFill>
              <a:latin typeface="Arial"/>
              <a:ea typeface="Arial"/>
              <a:cs typeface="Arial"/>
              <a:sym typeface="Arial"/>
            </a:endParaRPr>
          </a:p>
        </p:txBody>
      </p:sp>
      <p:sp>
        <p:nvSpPr>
          <p:cNvPr id="326" name="Google Shape;326;p6"/>
          <p:cNvSpPr/>
          <p:nvPr/>
        </p:nvSpPr>
        <p:spPr>
          <a:xfrm>
            <a:off x="6281475" y="4486825"/>
            <a:ext cx="4743450" cy="1348200"/>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1800"/>
              <a:buFont typeface="Arial"/>
              <a:buNone/>
            </a:pPr>
            <a:r>
              <a:rPr b="0" i="0" lang="es-ES" sz="1800" u="none" cap="none" strike="noStrike">
                <a:solidFill>
                  <a:schemeClr val="dk1"/>
                </a:solidFill>
                <a:latin typeface="Poppins"/>
                <a:ea typeface="Poppins"/>
                <a:cs typeface="Poppins"/>
                <a:sym typeface="Poppins"/>
              </a:rPr>
              <a:t>También se conoce como “</a:t>
            </a:r>
            <a:r>
              <a:rPr b="1" i="0" lang="es-ES" sz="1800" u="none" cap="none" strike="noStrike">
                <a:solidFill>
                  <a:schemeClr val="accent1"/>
                </a:solidFill>
                <a:latin typeface="Poppins"/>
                <a:ea typeface="Poppins"/>
                <a:cs typeface="Poppins"/>
                <a:sym typeface="Poppins"/>
              </a:rPr>
              <a:t>source code</a:t>
            </a:r>
            <a:r>
              <a:rPr b="0" i="0" lang="es-ES" sz="1800" u="none" cap="none" strike="noStrike">
                <a:solidFill>
                  <a:schemeClr val="dk1"/>
                </a:solidFill>
                <a:latin typeface="Poppins"/>
                <a:ea typeface="Poppins"/>
                <a:cs typeface="Poppins"/>
                <a:sym typeface="Poppins"/>
              </a:rPr>
              <a:t>” en inglés.</a:t>
            </a:r>
            <a:endParaRPr b="0" i="0" sz="1400" u="none" cap="none" strike="noStrike">
              <a:solidFill>
                <a:srgbClr val="000000"/>
              </a:solidFill>
              <a:latin typeface="Arial"/>
              <a:ea typeface="Arial"/>
              <a:cs typeface="Arial"/>
              <a:sym typeface="Arial"/>
            </a:endParaRPr>
          </a:p>
        </p:txBody>
      </p:sp>
      <p:sp>
        <p:nvSpPr>
          <p:cNvPr id="327" name="Google Shape;327;p6"/>
          <p:cNvSpPr/>
          <p:nvPr/>
        </p:nvSpPr>
        <p:spPr>
          <a:xfrm>
            <a:off x="4932778" y="2013585"/>
            <a:ext cx="238872" cy="211177"/>
          </a:xfrm>
          <a:custGeom>
            <a:rect b="b" l="l" r="r" t="t"/>
            <a:pathLst>
              <a:path extrusionOk="0" h="60" w="68">
                <a:moveTo>
                  <a:pt x="12" y="0"/>
                </a:moveTo>
                <a:cubicBezTo>
                  <a:pt x="11" y="0"/>
                  <a:pt x="11" y="0"/>
                  <a:pt x="11" y="0"/>
                </a:cubicBezTo>
                <a:cubicBezTo>
                  <a:pt x="8" y="0"/>
                  <a:pt x="4" y="1"/>
                  <a:pt x="0" y="2"/>
                </a:cubicBezTo>
                <a:cubicBezTo>
                  <a:pt x="0" y="2"/>
                  <a:pt x="0" y="2"/>
                  <a:pt x="0" y="2"/>
                </a:cubicBezTo>
                <a:cubicBezTo>
                  <a:pt x="4" y="1"/>
                  <a:pt x="8" y="0"/>
                  <a:pt x="12" y="0"/>
                </a:cubicBezTo>
                <a:moveTo>
                  <a:pt x="68" y="0"/>
                </a:moveTo>
                <a:cubicBezTo>
                  <a:pt x="68" y="0"/>
                  <a:pt x="68" y="0"/>
                  <a:pt x="68" y="0"/>
                </a:cubicBezTo>
                <a:cubicBezTo>
                  <a:pt x="68" y="20"/>
                  <a:pt x="68" y="40"/>
                  <a:pt x="68" y="60"/>
                </a:cubicBezTo>
                <a:cubicBezTo>
                  <a:pt x="61" y="58"/>
                  <a:pt x="53" y="57"/>
                  <a:pt x="45" y="57"/>
                </a:cubicBezTo>
                <a:cubicBezTo>
                  <a:pt x="44" y="57"/>
                  <a:pt x="43" y="57"/>
                  <a:pt x="42" y="57"/>
                </a:cubicBezTo>
                <a:cubicBezTo>
                  <a:pt x="43" y="57"/>
                  <a:pt x="44" y="57"/>
                  <a:pt x="45" y="57"/>
                </a:cubicBezTo>
                <a:cubicBezTo>
                  <a:pt x="53" y="57"/>
                  <a:pt x="61" y="58"/>
                  <a:pt x="68" y="60"/>
                </a:cubicBezTo>
                <a:cubicBezTo>
                  <a:pt x="68" y="0"/>
                  <a:pt x="68" y="0"/>
                  <a:pt x="68" y="0"/>
                </a:cubicBezTo>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28" name="Google Shape;328;p6"/>
          <p:cNvSpPr/>
          <p:nvPr/>
        </p:nvSpPr>
        <p:spPr>
          <a:xfrm>
            <a:off x="4970860" y="1999737"/>
            <a:ext cx="200791" cy="13848"/>
          </a:xfrm>
          <a:custGeom>
            <a:rect b="b" l="l" r="r" t="t"/>
            <a:pathLst>
              <a:path extrusionOk="0" h="4" w="57">
                <a:moveTo>
                  <a:pt x="34" y="0"/>
                </a:moveTo>
                <a:cubicBezTo>
                  <a:pt x="23" y="0"/>
                  <a:pt x="12" y="2"/>
                  <a:pt x="0" y="4"/>
                </a:cubicBezTo>
                <a:cubicBezTo>
                  <a:pt x="1" y="4"/>
                  <a:pt x="1" y="4"/>
                  <a:pt x="1" y="4"/>
                </a:cubicBezTo>
                <a:cubicBezTo>
                  <a:pt x="1" y="4"/>
                  <a:pt x="2" y="3"/>
                  <a:pt x="3" y="3"/>
                </a:cubicBezTo>
                <a:cubicBezTo>
                  <a:pt x="14" y="2"/>
                  <a:pt x="24" y="0"/>
                  <a:pt x="34" y="0"/>
                </a:cubicBezTo>
                <a:cubicBezTo>
                  <a:pt x="42" y="0"/>
                  <a:pt x="50" y="1"/>
                  <a:pt x="57" y="3"/>
                </a:cubicBezTo>
                <a:cubicBezTo>
                  <a:pt x="57" y="3"/>
                  <a:pt x="57" y="4"/>
                  <a:pt x="57" y="4"/>
                </a:cubicBezTo>
                <a:cubicBezTo>
                  <a:pt x="57" y="4"/>
                  <a:pt x="57" y="4"/>
                  <a:pt x="57" y="4"/>
                </a:cubicBezTo>
                <a:cubicBezTo>
                  <a:pt x="57" y="3"/>
                  <a:pt x="57" y="3"/>
                  <a:pt x="57" y="3"/>
                </a:cubicBezTo>
                <a:cubicBezTo>
                  <a:pt x="50" y="1"/>
                  <a:pt x="42" y="0"/>
                  <a:pt x="34" y="0"/>
                </a:cubicBezTo>
              </a:path>
            </a:pathLst>
          </a:custGeom>
          <a:solidFill>
            <a:srgbClr val="C8C8C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29" name="Google Shape;329;p6"/>
          <p:cNvSpPr/>
          <p:nvPr/>
        </p:nvSpPr>
        <p:spPr>
          <a:xfrm>
            <a:off x="5079910" y="2214376"/>
            <a:ext cx="0" cy="0"/>
          </a:xfrm>
          <a:custGeom>
            <a:rect b="b" l="l" r="r" t="t"/>
            <a:pathLst>
              <a:path extrusionOk="0" h="120000" w="120000">
                <a:moveTo>
                  <a:pt x="0" y="0"/>
                </a:moveTo>
                <a:cubicBezTo>
                  <a:pt x="0" y="0"/>
                  <a:pt x="0" y="0"/>
                  <a:pt x="0" y="0"/>
                </a:cubicBezTo>
                <a:cubicBezTo>
                  <a:pt x="0" y="0"/>
                  <a:pt x="0" y="0"/>
                  <a:pt x="0" y="0"/>
                </a:cubicBezTo>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grpSp>
        <p:nvGrpSpPr>
          <p:cNvPr id="330" name="Google Shape;330;p6"/>
          <p:cNvGrpSpPr/>
          <p:nvPr/>
        </p:nvGrpSpPr>
        <p:grpSpPr>
          <a:xfrm>
            <a:off x="1406259" y="3008588"/>
            <a:ext cx="1443099" cy="4317011"/>
            <a:chOff x="2530209" y="2013585"/>
            <a:chExt cx="1443099" cy="4317011"/>
          </a:xfrm>
        </p:grpSpPr>
        <p:sp>
          <p:nvSpPr>
            <p:cNvPr id="331" name="Google Shape;331;p6"/>
            <p:cNvSpPr/>
            <p:nvPr/>
          </p:nvSpPr>
          <p:spPr>
            <a:xfrm>
              <a:off x="2859091" y="3502209"/>
              <a:ext cx="122899" cy="96934"/>
            </a:xfrm>
            <a:custGeom>
              <a:rect b="b" l="l" r="r" t="t"/>
              <a:pathLst>
                <a:path extrusionOk="0" h="28" w="35">
                  <a:moveTo>
                    <a:pt x="23" y="4"/>
                  </a:moveTo>
                  <a:cubicBezTo>
                    <a:pt x="35" y="24"/>
                    <a:pt x="35" y="24"/>
                    <a:pt x="35" y="24"/>
                  </a:cubicBezTo>
                  <a:cubicBezTo>
                    <a:pt x="0" y="28"/>
                    <a:pt x="0" y="28"/>
                    <a:pt x="0" y="28"/>
                  </a:cubicBezTo>
                  <a:cubicBezTo>
                    <a:pt x="0" y="28"/>
                    <a:pt x="0" y="20"/>
                    <a:pt x="3" y="9"/>
                  </a:cubicBezTo>
                  <a:cubicBezTo>
                    <a:pt x="4" y="4"/>
                    <a:pt x="9" y="0"/>
                    <a:pt x="14" y="2"/>
                  </a:cubicBezTo>
                  <a:lnTo>
                    <a:pt x="23" y="4"/>
                  </a:lnTo>
                  <a:close/>
                </a:path>
              </a:pathLst>
            </a:custGeom>
            <a:solidFill>
              <a:srgbClr val="7F3E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32" name="Google Shape;332;p6"/>
            <p:cNvSpPr/>
            <p:nvPr/>
          </p:nvSpPr>
          <p:spPr>
            <a:xfrm>
              <a:off x="2859091" y="3585295"/>
              <a:ext cx="122899" cy="112513"/>
            </a:xfrm>
            <a:custGeom>
              <a:rect b="b" l="l" r="r" t="t"/>
              <a:pathLst>
                <a:path extrusionOk="0" h="65" w="71">
                  <a:moveTo>
                    <a:pt x="65" y="65"/>
                  </a:moveTo>
                  <a:lnTo>
                    <a:pt x="10" y="47"/>
                  </a:lnTo>
                  <a:lnTo>
                    <a:pt x="0" y="8"/>
                  </a:lnTo>
                  <a:lnTo>
                    <a:pt x="71" y="0"/>
                  </a:lnTo>
                  <a:lnTo>
                    <a:pt x="65" y="65"/>
                  </a:lnTo>
                  <a:close/>
                </a:path>
              </a:pathLst>
            </a:custGeom>
            <a:solidFill>
              <a:srgbClr val="7F3E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33" name="Google Shape;333;p6"/>
            <p:cNvSpPr/>
            <p:nvPr/>
          </p:nvSpPr>
          <p:spPr>
            <a:xfrm rot="-1068998">
              <a:off x="3361068" y="2122982"/>
              <a:ext cx="533135" cy="600643"/>
            </a:xfrm>
            <a:custGeom>
              <a:rect b="b" l="l" r="r" t="t"/>
              <a:pathLst>
                <a:path extrusionOk="0" h="171" w="152">
                  <a:moveTo>
                    <a:pt x="0" y="129"/>
                  </a:moveTo>
                  <a:cubicBezTo>
                    <a:pt x="4" y="127"/>
                    <a:pt x="9" y="125"/>
                    <a:pt x="14" y="124"/>
                  </a:cubicBezTo>
                  <a:cubicBezTo>
                    <a:pt x="19" y="122"/>
                    <a:pt x="24" y="120"/>
                    <a:pt x="29" y="119"/>
                  </a:cubicBezTo>
                  <a:cubicBezTo>
                    <a:pt x="38" y="115"/>
                    <a:pt x="47" y="111"/>
                    <a:pt x="56" y="107"/>
                  </a:cubicBezTo>
                  <a:cubicBezTo>
                    <a:pt x="74" y="98"/>
                    <a:pt x="92" y="88"/>
                    <a:pt x="104" y="76"/>
                  </a:cubicBezTo>
                  <a:cubicBezTo>
                    <a:pt x="108" y="73"/>
                    <a:pt x="110" y="70"/>
                    <a:pt x="112" y="67"/>
                  </a:cubicBezTo>
                  <a:cubicBezTo>
                    <a:pt x="113" y="66"/>
                    <a:pt x="113" y="66"/>
                    <a:pt x="113" y="66"/>
                  </a:cubicBezTo>
                  <a:cubicBezTo>
                    <a:pt x="113" y="66"/>
                    <a:pt x="114" y="64"/>
                    <a:pt x="113" y="67"/>
                  </a:cubicBezTo>
                  <a:cubicBezTo>
                    <a:pt x="112" y="70"/>
                    <a:pt x="112" y="72"/>
                    <a:pt x="112" y="74"/>
                  </a:cubicBezTo>
                  <a:cubicBezTo>
                    <a:pt x="112" y="74"/>
                    <a:pt x="112" y="75"/>
                    <a:pt x="112" y="75"/>
                  </a:cubicBezTo>
                  <a:cubicBezTo>
                    <a:pt x="112" y="76"/>
                    <a:pt x="112" y="76"/>
                    <a:pt x="112" y="76"/>
                  </a:cubicBezTo>
                  <a:cubicBezTo>
                    <a:pt x="112" y="77"/>
                    <a:pt x="112" y="77"/>
                    <a:pt x="112" y="77"/>
                  </a:cubicBezTo>
                  <a:cubicBezTo>
                    <a:pt x="113" y="77"/>
                    <a:pt x="113" y="77"/>
                    <a:pt x="113" y="77"/>
                  </a:cubicBezTo>
                  <a:cubicBezTo>
                    <a:pt x="113" y="78"/>
                    <a:pt x="113" y="78"/>
                    <a:pt x="113" y="78"/>
                  </a:cubicBezTo>
                  <a:cubicBezTo>
                    <a:pt x="113" y="78"/>
                    <a:pt x="113" y="77"/>
                    <a:pt x="112" y="77"/>
                  </a:cubicBezTo>
                  <a:cubicBezTo>
                    <a:pt x="110" y="74"/>
                    <a:pt x="107" y="71"/>
                    <a:pt x="103" y="68"/>
                  </a:cubicBezTo>
                  <a:cubicBezTo>
                    <a:pt x="100" y="64"/>
                    <a:pt x="96" y="61"/>
                    <a:pt x="92" y="58"/>
                  </a:cubicBezTo>
                  <a:cubicBezTo>
                    <a:pt x="76" y="45"/>
                    <a:pt x="58" y="32"/>
                    <a:pt x="41" y="20"/>
                  </a:cubicBezTo>
                  <a:cubicBezTo>
                    <a:pt x="52" y="0"/>
                    <a:pt x="52" y="0"/>
                    <a:pt x="52" y="0"/>
                  </a:cubicBezTo>
                  <a:cubicBezTo>
                    <a:pt x="72" y="8"/>
                    <a:pt x="92" y="18"/>
                    <a:pt x="112" y="29"/>
                  </a:cubicBezTo>
                  <a:cubicBezTo>
                    <a:pt x="116" y="32"/>
                    <a:pt x="121" y="35"/>
                    <a:pt x="126" y="38"/>
                  </a:cubicBezTo>
                  <a:cubicBezTo>
                    <a:pt x="131" y="42"/>
                    <a:pt x="136" y="45"/>
                    <a:pt x="141" y="51"/>
                  </a:cubicBezTo>
                  <a:cubicBezTo>
                    <a:pt x="144" y="54"/>
                    <a:pt x="147" y="56"/>
                    <a:pt x="150" y="63"/>
                  </a:cubicBezTo>
                  <a:cubicBezTo>
                    <a:pt x="150" y="65"/>
                    <a:pt x="150" y="65"/>
                    <a:pt x="150" y="65"/>
                  </a:cubicBezTo>
                  <a:cubicBezTo>
                    <a:pt x="151" y="67"/>
                    <a:pt x="151" y="67"/>
                    <a:pt x="151" y="67"/>
                  </a:cubicBezTo>
                  <a:cubicBezTo>
                    <a:pt x="151" y="67"/>
                    <a:pt x="151" y="68"/>
                    <a:pt x="151" y="68"/>
                  </a:cubicBezTo>
                  <a:cubicBezTo>
                    <a:pt x="152" y="69"/>
                    <a:pt x="152" y="70"/>
                    <a:pt x="152" y="71"/>
                  </a:cubicBezTo>
                  <a:cubicBezTo>
                    <a:pt x="152" y="73"/>
                    <a:pt x="152" y="77"/>
                    <a:pt x="150" y="81"/>
                  </a:cubicBezTo>
                  <a:cubicBezTo>
                    <a:pt x="148" y="86"/>
                    <a:pt x="148" y="85"/>
                    <a:pt x="148" y="86"/>
                  </a:cubicBezTo>
                  <a:cubicBezTo>
                    <a:pt x="147" y="89"/>
                    <a:pt x="147" y="89"/>
                    <a:pt x="147" y="89"/>
                  </a:cubicBezTo>
                  <a:cubicBezTo>
                    <a:pt x="143" y="95"/>
                    <a:pt x="139" y="100"/>
                    <a:pt x="134" y="105"/>
                  </a:cubicBezTo>
                  <a:cubicBezTo>
                    <a:pt x="117" y="124"/>
                    <a:pt x="96" y="136"/>
                    <a:pt x="76" y="146"/>
                  </a:cubicBezTo>
                  <a:cubicBezTo>
                    <a:pt x="66" y="152"/>
                    <a:pt x="55" y="156"/>
                    <a:pt x="45" y="160"/>
                  </a:cubicBezTo>
                  <a:cubicBezTo>
                    <a:pt x="40" y="162"/>
                    <a:pt x="34" y="164"/>
                    <a:pt x="29" y="166"/>
                  </a:cubicBezTo>
                  <a:cubicBezTo>
                    <a:pt x="23" y="168"/>
                    <a:pt x="18" y="170"/>
                    <a:pt x="12" y="171"/>
                  </a:cubicBezTo>
                  <a:cubicBezTo>
                    <a:pt x="0" y="129"/>
                    <a:pt x="0" y="129"/>
                    <a:pt x="0" y="129"/>
                  </a:cubicBezTo>
                </a:path>
              </a:pathLst>
            </a:custGeom>
            <a:solidFill>
              <a:srgbClr val="7F3E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34" name="Google Shape;334;p6"/>
            <p:cNvSpPr/>
            <p:nvPr/>
          </p:nvSpPr>
          <p:spPr>
            <a:xfrm rot="-881102">
              <a:off x="3346220" y="2114187"/>
              <a:ext cx="115975" cy="154056"/>
            </a:xfrm>
            <a:custGeom>
              <a:rect b="b" l="l" r="r" t="t"/>
              <a:pathLst>
                <a:path extrusionOk="0" h="44" w="33">
                  <a:moveTo>
                    <a:pt x="33" y="12"/>
                  </a:moveTo>
                  <a:cubicBezTo>
                    <a:pt x="7" y="0"/>
                    <a:pt x="7" y="0"/>
                    <a:pt x="7" y="0"/>
                  </a:cubicBezTo>
                  <a:cubicBezTo>
                    <a:pt x="0" y="22"/>
                    <a:pt x="0" y="22"/>
                    <a:pt x="0" y="22"/>
                  </a:cubicBezTo>
                  <a:cubicBezTo>
                    <a:pt x="0" y="22"/>
                    <a:pt x="20" y="44"/>
                    <a:pt x="33" y="29"/>
                  </a:cubicBezTo>
                  <a:lnTo>
                    <a:pt x="33" y="12"/>
                  </a:lnTo>
                  <a:close/>
                </a:path>
              </a:pathLst>
            </a:custGeom>
            <a:solidFill>
              <a:srgbClr val="7F3E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35" name="Google Shape;335;p6"/>
            <p:cNvSpPr/>
            <p:nvPr/>
          </p:nvSpPr>
          <p:spPr>
            <a:xfrm>
              <a:off x="2609833" y="2782130"/>
              <a:ext cx="358309" cy="810088"/>
            </a:xfrm>
            <a:custGeom>
              <a:rect b="b" l="l" r="r" t="t"/>
              <a:pathLst>
                <a:path extrusionOk="0" h="231" w="102">
                  <a:moveTo>
                    <a:pt x="102" y="23"/>
                  </a:moveTo>
                  <a:cubicBezTo>
                    <a:pt x="92" y="41"/>
                    <a:pt x="82" y="59"/>
                    <a:pt x="73" y="77"/>
                  </a:cubicBezTo>
                  <a:cubicBezTo>
                    <a:pt x="63" y="96"/>
                    <a:pt x="54" y="114"/>
                    <a:pt x="46" y="132"/>
                  </a:cubicBezTo>
                  <a:cubicBezTo>
                    <a:pt x="44" y="137"/>
                    <a:pt x="42" y="141"/>
                    <a:pt x="41" y="146"/>
                  </a:cubicBezTo>
                  <a:cubicBezTo>
                    <a:pt x="40" y="147"/>
                    <a:pt x="40" y="147"/>
                    <a:pt x="40" y="147"/>
                  </a:cubicBezTo>
                  <a:cubicBezTo>
                    <a:pt x="40" y="147"/>
                    <a:pt x="40" y="147"/>
                    <a:pt x="40" y="147"/>
                  </a:cubicBezTo>
                  <a:cubicBezTo>
                    <a:pt x="40" y="147"/>
                    <a:pt x="40" y="147"/>
                    <a:pt x="40" y="147"/>
                  </a:cubicBezTo>
                  <a:cubicBezTo>
                    <a:pt x="40" y="147"/>
                    <a:pt x="40" y="147"/>
                    <a:pt x="40" y="149"/>
                  </a:cubicBezTo>
                  <a:cubicBezTo>
                    <a:pt x="40" y="151"/>
                    <a:pt x="42" y="155"/>
                    <a:pt x="44" y="158"/>
                  </a:cubicBezTo>
                  <a:cubicBezTo>
                    <a:pt x="46" y="162"/>
                    <a:pt x="49" y="166"/>
                    <a:pt x="52" y="169"/>
                  </a:cubicBezTo>
                  <a:cubicBezTo>
                    <a:pt x="64" y="184"/>
                    <a:pt x="79" y="199"/>
                    <a:pt x="94" y="213"/>
                  </a:cubicBezTo>
                  <a:cubicBezTo>
                    <a:pt x="81" y="231"/>
                    <a:pt x="81" y="231"/>
                    <a:pt x="81" y="231"/>
                  </a:cubicBezTo>
                  <a:cubicBezTo>
                    <a:pt x="62" y="220"/>
                    <a:pt x="43" y="209"/>
                    <a:pt x="26" y="193"/>
                  </a:cubicBezTo>
                  <a:cubicBezTo>
                    <a:pt x="22" y="189"/>
                    <a:pt x="18" y="185"/>
                    <a:pt x="14" y="180"/>
                  </a:cubicBezTo>
                  <a:cubicBezTo>
                    <a:pt x="10" y="175"/>
                    <a:pt x="6" y="169"/>
                    <a:pt x="3" y="161"/>
                  </a:cubicBezTo>
                  <a:cubicBezTo>
                    <a:pt x="2" y="158"/>
                    <a:pt x="1" y="153"/>
                    <a:pt x="0" y="148"/>
                  </a:cubicBezTo>
                  <a:cubicBezTo>
                    <a:pt x="0" y="146"/>
                    <a:pt x="0" y="143"/>
                    <a:pt x="1" y="140"/>
                  </a:cubicBezTo>
                  <a:cubicBezTo>
                    <a:pt x="1" y="139"/>
                    <a:pt x="1" y="137"/>
                    <a:pt x="2" y="136"/>
                  </a:cubicBezTo>
                  <a:cubicBezTo>
                    <a:pt x="2" y="133"/>
                    <a:pt x="2" y="133"/>
                    <a:pt x="2" y="133"/>
                  </a:cubicBezTo>
                  <a:cubicBezTo>
                    <a:pt x="4" y="128"/>
                    <a:pt x="6" y="123"/>
                    <a:pt x="7" y="117"/>
                  </a:cubicBezTo>
                  <a:cubicBezTo>
                    <a:pt x="15" y="96"/>
                    <a:pt x="24" y="77"/>
                    <a:pt x="33" y="57"/>
                  </a:cubicBezTo>
                  <a:cubicBezTo>
                    <a:pt x="42" y="38"/>
                    <a:pt x="52" y="19"/>
                    <a:pt x="63" y="0"/>
                  </a:cubicBezTo>
                  <a:cubicBezTo>
                    <a:pt x="102" y="23"/>
                    <a:pt x="102" y="23"/>
                    <a:pt x="102" y="23"/>
                  </a:cubicBezTo>
                </a:path>
              </a:pathLst>
            </a:custGeom>
            <a:solidFill>
              <a:srgbClr val="7F3E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36" name="Google Shape;336;p6"/>
            <p:cNvSpPr/>
            <p:nvPr/>
          </p:nvSpPr>
          <p:spPr>
            <a:xfrm>
              <a:off x="3049496" y="2413437"/>
              <a:ext cx="318496" cy="344461"/>
            </a:xfrm>
            <a:custGeom>
              <a:rect b="b" l="l" r="r" t="t"/>
              <a:pathLst>
                <a:path extrusionOk="0" h="98" w="91">
                  <a:moveTo>
                    <a:pt x="5" y="0"/>
                  </a:moveTo>
                  <a:cubicBezTo>
                    <a:pt x="2" y="27"/>
                    <a:pt x="6" y="53"/>
                    <a:pt x="0" y="76"/>
                  </a:cubicBezTo>
                  <a:cubicBezTo>
                    <a:pt x="0" y="76"/>
                    <a:pt x="7" y="98"/>
                    <a:pt x="47" y="98"/>
                  </a:cubicBezTo>
                  <a:cubicBezTo>
                    <a:pt x="91" y="98"/>
                    <a:pt x="67" y="76"/>
                    <a:pt x="67" y="76"/>
                  </a:cubicBezTo>
                  <a:cubicBezTo>
                    <a:pt x="43" y="71"/>
                    <a:pt x="43" y="53"/>
                    <a:pt x="46" y="36"/>
                  </a:cubicBezTo>
                  <a:cubicBezTo>
                    <a:pt x="5" y="0"/>
                    <a:pt x="5" y="0"/>
                    <a:pt x="5" y="0"/>
                  </a:cubicBezTo>
                </a:path>
              </a:pathLst>
            </a:custGeom>
            <a:solidFill>
              <a:srgbClr val="7F3E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37" name="Google Shape;337;p6"/>
            <p:cNvSpPr/>
            <p:nvPr/>
          </p:nvSpPr>
          <p:spPr>
            <a:xfrm>
              <a:off x="3002761" y="2628075"/>
              <a:ext cx="313304" cy="83086"/>
            </a:xfrm>
            <a:custGeom>
              <a:rect b="b" l="l" r="r" t="t"/>
              <a:pathLst>
                <a:path extrusionOk="0" h="24" w="89">
                  <a:moveTo>
                    <a:pt x="8" y="23"/>
                  </a:moveTo>
                  <a:cubicBezTo>
                    <a:pt x="4" y="16"/>
                    <a:pt x="0" y="8"/>
                    <a:pt x="8" y="6"/>
                  </a:cubicBezTo>
                  <a:cubicBezTo>
                    <a:pt x="15" y="3"/>
                    <a:pt x="58" y="0"/>
                    <a:pt x="74" y="5"/>
                  </a:cubicBezTo>
                  <a:cubicBezTo>
                    <a:pt x="89" y="10"/>
                    <a:pt x="85" y="24"/>
                    <a:pt x="85" y="24"/>
                  </a:cubicBezTo>
                  <a:cubicBezTo>
                    <a:pt x="8" y="23"/>
                    <a:pt x="8" y="23"/>
                    <a:pt x="8" y="23"/>
                  </a:cubicBezTo>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38" name="Google Shape;338;p6"/>
            <p:cNvSpPr/>
            <p:nvPr/>
          </p:nvSpPr>
          <p:spPr>
            <a:xfrm>
              <a:off x="2701574" y="6126341"/>
              <a:ext cx="60584" cy="36351"/>
            </a:xfrm>
            <a:custGeom>
              <a:rect b="b" l="l" r="r" t="t"/>
              <a:pathLst>
                <a:path extrusionOk="0" h="10" w="17">
                  <a:moveTo>
                    <a:pt x="8" y="9"/>
                  </a:moveTo>
                  <a:cubicBezTo>
                    <a:pt x="5" y="9"/>
                    <a:pt x="2" y="7"/>
                    <a:pt x="0" y="6"/>
                  </a:cubicBezTo>
                  <a:cubicBezTo>
                    <a:pt x="0" y="6"/>
                    <a:pt x="0" y="6"/>
                    <a:pt x="0" y="6"/>
                  </a:cubicBezTo>
                  <a:cubicBezTo>
                    <a:pt x="0" y="5"/>
                    <a:pt x="0" y="5"/>
                    <a:pt x="0" y="5"/>
                  </a:cubicBezTo>
                  <a:cubicBezTo>
                    <a:pt x="1" y="5"/>
                    <a:pt x="13" y="0"/>
                    <a:pt x="16" y="3"/>
                  </a:cubicBezTo>
                  <a:cubicBezTo>
                    <a:pt x="16" y="3"/>
                    <a:pt x="17" y="4"/>
                    <a:pt x="17" y="5"/>
                  </a:cubicBezTo>
                  <a:cubicBezTo>
                    <a:pt x="17" y="7"/>
                    <a:pt x="16" y="8"/>
                    <a:pt x="14" y="9"/>
                  </a:cubicBezTo>
                  <a:cubicBezTo>
                    <a:pt x="13" y="10"/>
                    <a:pt x="10" y="10"/>
                    <a:pt x="8" y="9"/>
                  </a:cubicBezTo>
                  <a:close/>
                  <a:moveTo>
                    <a:pt x="2" y="6"/>
                  </a:moveTo>
                  <a:cubicBezTo>
                    <a:pt x="8" y="8"/>
                    <a:pt x="12" y="9"/>
                    <a:pt x="14" y="8"/>
                  </a:cubicBezTo>
                  <a:cubicBezTo>
                    <a:pt x="15" y="7"/>
                    <a:pt x="15" y="6"/>
                    <a:pt x="15" y="5"/>
                  </a:cubicBezTo>
                  <a:cubicBezTo>
                    <a:pt x="15" y="5"/>
                    <a:pt x="15" y="4"/>
                    <a:pt x="15" y="4"/>
                  </a:cubicBezTo>
                  <a:cubicBezTo>
                    <a:pt x="13" y="3"/>
                    <a:pt x="7" y="4"/>
                    <a:pt x="2" y="6"/>
                  </a:cubicBez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39" name="Google Shape;339;p6"/>
            <p:cNvSpPr/>
            <p:nvPr/>
          </p:nvSpPr>
          <p:spPr>
            <a:xfrm>
              <a:off x="2701574" y="6102108"/>
              <a:ext cx="41543" cy="45005"/>
            </a:xfrm>
            <a:custGeom>
              <a:rect b="b" l="l" r="r" t="t"/>
              <a:pathLst>
                <a:path extrusionOk="0" h="13" w="12">
                  <a:moveTo>
                    <a:pt x="0" y="13"/>
                  </a:moveTo>
                  <a:cubicBezTo>
                    <a:pt x="0" y="13"/>
                    <a:pt x="0" y="13"/>
                    <a:pt x="0" y="13"/>
                  </a:cubicBezTo>
                  <a:cubicBezTo>
                    <a:pt x="0" y="13"/>
                    <a:pt x="0" y="13"/>
                    <a:pt x="0" y="13"/>
                  </a:cubicBezTo>
                  <a:cubicBezTo>
                    <a:pt x="0" y="12"/>
                    <a:pt x="2" y="3"/>
                    <a:pt x="7" y="1"/>
                  </a:cubicBezTo>
                  <a:cubicBezTo>
                    <a:pt x="8" y="0"/>
                    <a:pt x="9" y="0"/>
                    <a:pt x="10" y="1"/>
                  </a:cubicBezTo>
                  <a:cubicBezTo>
                    <a:pt x="12" y="1"/>
                    <a:pt x="12" y="3"/>
                    <a:pt x="12" y="3"/>
                  </a:cubicBezTo>
                  <a:cubicBezTo>
                    <a:pt x="12" y="7"/>
                    <a:pt x="4" y="12"/>
                    <a:pt x="1" y="13"/>
                  </a:cubicBezTo>
                  <a:lnTo>
                    <a:pt x="0" y="13"/>
                  </a:lnTo>
                  <a:close/>
                  <a:moveTo>
                    <a:pt x="9" y="2"/>
                  </a:moveTo>
                  <a:cubicBezTo>
                    <a:pt x="9" y="2"/>
                    <a:pt x="8" y="2"/>
                    <a:pt x="7" y="2"/>
                  </a:cubicBezTo>
                  <a:cubicBezTo>
                    <a:pt x="5" y="4"/>
                    <a:pt x="3" y="9"/>
                    <a:pt x="2" y="11"/>
                  </a:cubicBezTo>
                  <a:cubicBezTo>
                    <a:pt x="5" y="10"/>
                    <a:pt x="10" y="5"/>
                    <a:pt x="11" y="3"/>
                  </a:cubicBezTo>
                  <a:cubicBezTo>
                    <a:pt x="11" y="3"/>
                    <a:pt x="11" y="3"/>
                    <a:pt x="10" y="2"/>
                  </a:cubicBezTo>
                  <a:lnTo>
                    <a:pt x="9" y="2"/>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40" name="Google Shape;340;p6"/>
            <p:cNvSpPr/>
            <p:nvPr/>
          </p:nvSpPr>
          <p:spPr>
            <a:xfrm>
              <a:off x="3421653" y="6200773"/>
              <a:ext cx="58853" cy="31157"/>
            </a:xfrm>
            <a:custGeom>
              <a:rect b="b" l="l" r="r" t="t"/>
              <a:pathLst>
                <a:path extrusionOk="0" h="9" w="17">
                  <a:moveTo>
                    <a:pt x="9" y="9"/>
                  </a:moveTo>
                  <a:cubicBezTo>
                    <a:pt x="6" y="9"/>
                    <a:pt x="3" y="9"/>
                    <a:pt x="1" y="8"/>
                  </a:cubicBezTo>
                  <a:cubicBezTo>
                    <a:pt x="0" y="7"/>
                    <a:pt x="0" y="7"/>
                    <a:pt x="0" y="7"/>
                  </a:cubicBezTo>
                  <a:cubicBezTo>
                    <a:pt x="1" y="7"/>
                    <a:pt x="1" y="7"/>
                    <a:pt x="1" y="7"/>
                  </a:cubicBezTo>
                  <a:cubicBezTo>
                    <a:pt x="2" y="6"/>
                    <a:pt x="12" y="0"/>
                    <a:pt x="16" y="1"/>
                  </a:cubicBezTo>
                  <a:cubicBezTo>
                    <a:pt x="16" y="2"/>
                    <a:pt x="17" y="2"/>
                    <a:pt x="17" y="4"/>
                  </a:cubicBezTo>
                  <a:cubicBezTo>
                    <a:pt x="17" y="5"/>
                    <a:pt x="17" y="7"/>
                    <a:pt x="15" y="8"/>
                  </a:cubicBezTo>
                  <a:cubicBezTo>
                    <a:pt x="14" y="9"/>
                    <a:pt x="12" y="9"/>
                    <a:pt x="9" y="9"/>
                  </a:cubicBezTo>
                  <a:close/>
                  <a:moveTo>
                    <a:pt x="3" y="7"/>
                  </a:moveTo>
                  <a:cubicBezTo>
                    <a:pt x="8" y="8"/>
                    <a:pt x="13" y="8"/>
                    <a:pt x="14" y="6"/>
                  </a:cubicBezTo>
                  <a:cubicBezTo>
                    <a:pt x="15" y="6"/>
                    <a:pt x="15" y="5"/>
                    <a:pt x="15" y="4"/>
                  </a:cubicBezTo>
                  <a:cubicBezTo>
                    <a:pt x="15" y="3"/>
                    <a:pt x="15" y="3"/>
                    <a:pt x="15" y="3"/>
                  </a:cubicBezTo>
                  <a:cubicBezTo>
                    <a:pt x="13" y="2"/>
                    <a:pt x="7" y="5"/>
                    <a:pt x="3" y="7"/>
                  </a:cubicBez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41" name="Google Shape;341;p6"/>
            <p:cNvSpPr/>
            <p:nvPr/>
          </p:nvSpPr>
          <p:spPr>
            <a:xfrm>
              <a:off x="3421653" y="6176540"/>
              <a:ext cx="38081" cy="51929"/>
            </a:xfrm>
            <a:custGeom>
              <a:rect b="b" l="l" r="r" t="t"/>
              <a:pathLst>
                <a:path extrusionOk="0" h="15" w="11">
                  <a:moveTo>
                    <a:pt x="1" y="15"/>
                  </a:moveTo>
                  <a:cubicBezTo>
                    <a:pt x="1" y="15"/>
                    <a:pt x="1" y="15"/>
                    <a:pt x="1" y="15"/>
                  </a:cubicBezTo>
                  <a:cubicBezTo>
                    <a:pt x="0" y="14"/>
                    <a:pt x="0" y="14"/>
                    <a:pt x="0" y="14"/>
                  </a:cubicBezTo>
                  <a:cubicBezTo>
                    <a:pt x="0" y="14"/>
                    <a:pt x="1" y="5"/>
                    <a:pt x="5" y="2"/>
                  </a:cubicBezTo>
                  <a:cubicBezTo>
                    <a:pt x="6" y="1"/>
                    <a:pt x="7" y="0"/>
                    <a:pt x="8" y="1"/>
                  </a:cubicBezTo>
                  <a:cubicBezTo>
                    <a:pt x="10" y="1"/>
                    <a:pt x="10" y="2"/>
                    <a:pt x="10" y="3"/>
                  </a:cubicBezTo>
                  <a:cubicBezTo>
                    <a:pt x="11" y="6"/>
                    <a:pt x="5" y="13"/>
                    <a:pt x="1" y="15"/>
                  </a:cubicBezTo>
                  <a:close/>
                  <a:moveTo>
                    <a:pt x="7" y="2"/>
                  </a:moveTo>
                  <a:cubicBezTo>
                    <a:pt x="7" y="2"/>
                    <a:pt x="6" y="2"/>
                    <a:pt x="6" y="3"/>
                  </a:cubicBezTo>
                  <a:cubicBezTo>
                    <a:pt x="3" y="5"/>
                    <a:pt x="2" y="10"/>
                    <a:pt x="2" y="13"/>
                  </a:cubicBezTo>
                  <a:cubicBezTo>
                    <a:pt x="5" y="10"/>
                    <a:pt x="9" y="5"/>
                    <a:pt x="9" y="3"/>
                  </a:cubicBezTo>
                  <a:cubicBezTo>
                    <a:pt x="9" y="3"/>
                    <a:pt x="9" y="2"/>
                    <a:pt x="8" y="2"/>
                  </a:cubicBezTo>
                  <a:lnTo>
                    <a:pt x="7" y="2"/>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42" name="Google Shape;342;p6"/>
            <p:cNvSpPr/>
            <p:nvPr/>
          </p:nvSpPr>
          <p:spPr>
            <a:xfrm>
              <a:off x="3302216" y="5986134"/>
              <a:ext cx="103857" cy="238872"/>
            </a:xfrm>
            <a:custGeom>
              <a:rect b="b" l="l" r="r" t="t"/>
              <a:pathLst>
                <a:path extrusionOk="0" h="138" w="60">
                  <a:moveTo>
                    <a:pt x="0" y="138"/>
                  </a:moveTo>
                  <a:lnTo>
                    <a:pt x="60" y="138"/>
                  </a:lnTo>
                  <a:lnTo>
                    <a:pt x="60" y="0"/>
                  </a:lnTo>
                  <a:lnTo>
                    <a:pt x="2" y="0"/>
                  </a:lnTo>
                  <a:lnTo>
                    <a:pt x="0" y="138"/>
                  </a:lnTo>
                  <a:close/>
                </a:path>
              </a:pathLst>
            </a:custGeom>
            <a:solidFill>
              <a:srgbClr val="7F3E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43" name="Google Shape;343;p6"/>
            <p:cNvSpPr/>
            <p:nvPr/>
          </p:nvSpPr>
          <p:spPr>
            <a:xfrm>
              <a:off x="3302216" y="5986134"/>
              <a:ext cx="103857" cy="238872"/>
            </a:xfrm>
            <a:custGeom>
              <a:rect b="b" l="l" r="r" t="t"/>
              <a:pathLst>
                <a:path extrusionOk="0" h="138" w="60">
                  <a:moveTo>
                    <a:pt x="0" y="138"/>
                  </a:moveTo>
                  <a:lnTo>
                    <a:pt x="60" y="138"/>
                  </a:lnTo>
                  <a:lnTo>
                    <a:pt x="60" y="0"/>
                  </a:lnTo>
                  <a:lnTo>
                    <a:pt x="2" y="0"/>
                  </a:lnTo>
                  <a:lnTo>
                    <a:pt x="0" y="138"/>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44" name="Google Shape;344;p6"/>
            <p:cNvSpPr/>
            <p:nvPr/>
          </p:nvSpPr>
          <p:spPr>
            <a:xfrm>
              <a:off x="2582138" y="5894393"/>
              <a:ext cx="180020" cy="252720"/>
            </a:xfrm>
            <a:custGeom>
              <a:rect b="b" l="l" r="r" t="t"/>
              <a:pathLst>
                <a:path extrusionOk="0" h="146" w="104">
                  <a:moveTo>
                    <a:pt x="0" y="136"/>
                  </a:moveTo>
                  <a:lnTo>
                    <a:pt x="57" y="146"/>
                  </a:lnTo>
                  <a:lnTo>
                    <a:pt x="104" y="13"/>
                  </a:lnTo>
                  <a:lnTo>
                    <a:pt x="47" y="0"/>
                  </a:lnTo>
                  <a:lnTo>
                    <a:pt x="0" y="136"/>
                  </a:lnTo>
                  <a:close/>
                </a:path>
              </a:pathLst>
            </a:custGeom>
            <a:solidFill>
              <a:srgbClr val="7F3E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45" name="Google Shape;345;p6"/>
            <p:cNvSpPr/>
            <p:nvPr/>
          </p:nvSpPr>
          <p:spPr>
            <a:xfrm>
              <a:off x="2582138" y="5894393"/>
              <a:ext cx="180020" cy="252720"/>
            </a:xfrm>
            <a:custGeom>
              <a:rect b="b" l="l" r="r" t="t"/>
              <a:pathLst>
                <a:path extrusionOk="0" h="146" w="104">
                  <a:moveTo>
                    <a:pt x="0" y="136"/>
                  </a:moveTo>
                  <a:lnTo>
                    <a:pt x="57" y="146"/>
                  </a:lnTo>
                  <a:lnTo>
                    <a:pt x="104" y="13"/>
                  </a:lnTo>
                  <a:lnTo>
                    <a:pt x="47" y="0"/>
                  </a:lnTo>
                  <a:lnTo>
                    <a:pt x="0" y="136"/>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46" name="Google Shape;346;p6"/>
            <p:cNvSpPr/>
            <p:nvPr/>
          </p:nvSpPr>
          <p:spPr>
            <a:xfrm>
              <a:off x="2530209" y="6109032"/>
              <a:ext cx="315034" cy="174827"/>
            </a:xfrm>
            <a:custGeom>
              <a:rect b="b" l="l" r="r" t="t"/>
              <a:pathLst>
                <a:path extrusionOk="0" h="50" w="90">
                  <a:moveTo>
                    <a:pt x="46" y="7"/>
                  </a:moveTo>
                  <a:cubicBezTo>
                    <a:pt x="14" y="1"/>
                    <a:pt x="14" y="1"/>
                    <a:pt x="14" y="1"/>
                  </a:cubicBezTo>
                  <a:cubicBezTo>
                    <a:pt x="13" y="0"/>
                    <a:pt x="12" y="1"/>
                    <a:pt x="11" y="2"/>
                  </a:cubicBezTo>
                  <a:cubicBezTo>
                    <a:pt x="1" y="27"/>
                    <a:pt x="1" y="27"/>
                    <a:pt x="1" y="27"/>
                  </a:cubicBezTo>
                  <a:cubicBezTo>
                    <a:pt x="0" y="29"/>
                    <a:pt x="2" y="32"/>
                    <a:pt x="4" y="33"/>
                  </a:cubicBezTo>
                  <a:cubicBezTo>
                    <a:pt x="16" y="35"/>
                    <a:pt x="21" y="35"/>
                    <a:pt x="36" y="38"/>
                  </a:cubicBezTo>
                  <a:cubicBezTo>
                    <a:pt x="44" y="40"/>
                    <a:pt x="62" y="45"/>
                    <a:pt x="74" y="48"/>
                  </a:cubicBezTo>
                  <a:cubicBezTo>
                    <a:pt x="86" y="50"/>
                    <a:pt x="90" y="38"/>
                    <a:pt x="85" y="36"/>
                  </a:cubicBezTo>
                  <a:cubicBezTo>
                    <a:pt x="64" y="27"/>
                    <a:pt x="57" y="18"/>
                    <a:pt x="51" y="10"/>
                  </a:cubicBezTo>
                  <a:cubicBezTo>
                    <a:pt x="50" y="9"/>
                    <a:pt x="48" y="8"/>
                    <a:pt x="46" y="7"/>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47" name="Google Shape;347;p6"/>
            <p:cNvSpPr/>
            <p:nvPr/>
          </p:nvSpPr>
          <p:spPr>
            <a:xfrm>
              <a:off x="3265867" y="6214621"/>
              <a:ext cx="351385" cy="115975"/>
            </a:xfrm>
            <a:custGeom>
              <a:rect b="b" l="l" r="r" t="t"/>
              <a:pathLst>
                <a:path extrusionOk="0" h="33" w="100">
                  <a:moveTo>
                    <a:pt x="39" y="0"/>
                  </a:moveTo>
                  <a:cubicBezTo>
                    <a:pt x="7" y="0"/>
                    <a:pt x="7" y="0"/>
                    <a:pt x="7" y="0"/>
                  </a:cubicBezTo>
                  <a:cubicBezTo>
                    <a:pt x="6" y="0"/>
                    <a:pt x="5" y="0"/>
                    <a:pt x="5" y="2"/>
                  </a:cubicBezTo>
                  <a:cubicBezTo>
                    <a:pt x="0" y="28"/>
                    <a:pt x="0" y="28"/>
                    <a:pt x="0" y="28"/>
                  </a:cubicBezTo>
                  <a:cubicBezTo>
                    <a:pt x="0" y="30"/>
                    <a:pt x="2" y="33"/>
                    <a:pt x="5" y="33"/>
                  </a:cubicBezTo>
                  <a:cubicBezTo>
                    <a:pt x="16" y="33"/>
                    <a:pt x="33" y="32"/>
                    <a:pt x="47" y="32"/>
                  </a:cubicBezTo>
                  <a:cubicBezTo>
                    <a:pt x="64" y="32"/>
                    <a:pt x="65" y="33"/>
                    <a:pt x="85" y="33"/>
                  </a:cubicBezTo>
                  <a:cubicBezTo>
                    <a:pt x="97" y="33"/>
                    <a:pt x="100" y="21"/>
                    <a:pt x="95" y="20"/>
                  </a:cubicBezTo>
                  <a:cubicBezTo>
                    <a:pt x="72" y="15"/>
                    <a:pt x="67" y="14"/>
                    <a:pt x="47" y="2"/>
                  </a:cubicBezTo>
                  <a:cubicBezTo>
                    <a:pt x="44" y="1"/>
                    <a:pt x="42" y="0"/>
                    <a:pt x="39" y="0"/>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48" name="Google Shape;348;p6"/>
            <p:cNvSpPr/>
            <p:nvPr/>
          </p:nvSpPr>
          <p:spPr>
            <a:xfrm>
              <a:off x="2673879" y="2659233"/>
              <a:ext cx="372156" cy="453511"/>
            </a:xfrm>
            <a:custGeom>
              <a:rect b="b" l="l" r="r" t="t"/>
              <a:pathLst>
                <a:path extrusionOk="0" h="129" w="106">
                  <a:moveTo>
                    <a:pt x="59" y="12"/>
                  </a:moveTo>
                  <a:cubicBezTo>
                    <a:pt x="32" y="20"/>
                    <a:pt x="0" y="94"/>
                    <a:pt x="0" y="94"/>
                  </a:cubicBezTo>
                  <a:cubicBezTo>
                    <a:pt x="62" y="129"/>
                    <a:pt x="62" y="129"/>
                    <a:pt x="62" y="129"/>
                  </a:cubicBezTo>
                  <a:cubicBezTo>
                    <a:pt x="62" y="129"/>
                    <a:pt x="76" y="103"/>
                    <a:pt x="91" y="70"/>
                  </a:cubicBezTo>
                  <a:cubicBezTo>
                    <a:pt x="106" y="36"/>
                    <a:pt x="104" y="0"/>
                    <a:pt x="59" y="12"/>
                  </a:cubicBezTo>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49" name="Google Shape;349;p6"/>
            <p:cNvSpPr/>
            <p:nvPr/>
          </p:nvSpPr>
          <p:spPr>
            <a:xfrm>
              <a:off x="2859091" y="2676542"/>
              <a:ext cx="638724" cy="922601"/>
            </a:xfrm>
            <a:custGeom>
              <a:rect b="b" l="l" r="r" t="t"/>
              <a:pathLst>
                <a:path extrusionOk="0" h="263" w="182">
                  <a:moveTo>
                    <a:pt x="181" y="139"/>
                  </a:moveTo>
                  <a:cubicBezTo>
                    <a:pt x="181" y="172"/>
                    <a:pt x="179" y="213"/>
                    <a:pt x="174" y="263"/>
                  </a:cubicBezTo>
                  <a:cubicBezTo>
                    <a:pt x="17" y="263"/>
                    <a:pt x="17" y="263"/>
                    <a:pt x="17" y="263"/>
                  </a:cubicBezTo>
                  <a:cubicBezTo>
                    <a:pt x="15" y="241"/>
                    <a:pt x="25" y="134"/>
                    <a:pt x="2" y="26"/>
                  </a:cubicBezTo>
                  <a:cubicBezTo>
                    <a:pt x="0" y="16"/>
                    <a:pt x="7" y="6"/>
                    <a:pt x="17" y="5"/>
                  </a:cubicBezTo>
                  <a:cubicBezTo>
                    <a:pt x="27" y="3"/>
                    <a:pt x="39" y="2"/>
                    <a:pt x="50" y="1"/>
                  </a:cubicBezTo>
                  <a:cubicBezTo>
                    <a:pt x="70" y="0"/>
                    <a:pt x="100" y="0"/>
                    <a:pt x="117" y="1"/>
                  </a:cubicBezTo>
                  <a:cubicBezTo>
                    <a:pt x="127" y="2"/>
                    <a:pt x="137" y="4"/>
                    <a:pt x="145" y="5"/>
                  </a:cubicBezTo>
                  <a:cubicBezTo>
                    <a:pt x="157" y="8"/>
                    <a:pt x="168" y="17"/>
                    <a:pt x="171" y="30"/>
                  </a:cubicBezTo>
                  <a:cubicBezTo>
                    <a:pt x="175" y="42"/>
                    <a:pt x="178" y="62"/>
                    <a:pt x="180" y="92"/>
                  </a:cubicBezTo>
                  <a:cubicBezTo>
                    <a:pt x="181" y="106"/>
                    <a:pt x="182" y="121"/>
                    <a:pt x="181" y="139"/>
                  </a:cubicBezTo>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50" name="Google Shape;350;p6"/>
            <p:cNvSpPr/>
            <p:nvPr/>
          </p:nvSpPr>
          <p:spPr>
            <a:xfrm rot="-1775718">
              <a:off x="3223456" y="2596919"/>
              <a:ext cx="379080" cy="318496"/>
            </a:xfrm>
            <a:custGeom>
              <a:rect b="b" l="l" r="r" t="t"/>
              <a:pathLst>
                <a:path extrusionOk="0" h="91" w="108">
                  <a:moveTo>
                    <a:pt x="28" y="78"/>
                  </a:moveTo>
                  <a:cubicBezTo>
                    <a:pt x="52" y="91"/>
                    <a:pt x="108" y="76"/>
                    <a:pt x="108" y="76"/>
                  </a:cubicBezTo>
                  <a:cubicBezTo>
                    <a:pt x="106" y="0"/>
                    <a:pt x="106" y="0"/>
                    <a:pt x="106" y="0"/>
                  </a:cubicBezTo>
                  <a:cubicBezTo>
                    <a:pt x="106" y="0"/>
                    <a:pt x="81" y="2"/>
                    <a:pt x="46" y="16"/>
                  </a:cubicBezTo>
                  <a:cubicBezTo>
                    <a:pt x="8" y="31"/>
                    <a:pt x="0" y="63"/>
                    <a:pt x="28" y="78"/>
                  </a:cubicBezTo>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51" name="Google Shape;351;p6"/>
            <p:cNvSpPr/>
            <p:nvPr/>
          </p:nvSpPr>
          <p:spPr>
            <a:xfrm>
              <a:off x="3220862" y="2659233"/>
              <a:ext cx="140208" cy="290801"/>
            </a:xfrm>
            <a:custGeom>
              <a:rect b="b" l="l" r="r" t="t"/>
              <a:pathLst>
                <a:path extrusionOk="0" h="83" w="40">
                  <a:moveTo>
                    <a:pt x="40" y="0"/>
                  </a:moveTo>
                  <a:cubicBezTo>
                    <a:pt x="40" y="0"/>
                    <a:pt x="29" y="4"/>
                    <a:pt x="24" y="5"/>
                  </a:cubicBezTo>
                  <a:cubicBezTo>
                    <a:pt x="9" y="22"/>
                    <a:pt x="0" y="58"/>
                    <a:pt x="0" y="58"/>
                  </a:cubicBezTo>
                  <a:cubicBezTo>
                    <a:pt x="19" y="83"/>
                    <a:pt x="19" y="83"/>
                    <a:pt x="19" y="83"/>
                  </a:cubicBezTo>
                  <a:cubicBezTo>
                    <a:pt x="12" y="46"/>
                    <a:pt x="40" y="0"/>
                    <a:pt x="40" y="0"/>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52" name="Google Shape;352;p6"/>
            <p:cNvSpPr/>
            <p:nvPr/>
          </p:nvSpPr>
          <p:spPr>
            <a:xfrm>
              <a:off x="3227785" y="2659233"/>
              <a:ext cx="133284" cy="211177"/>
            </a:xfrm>
            <a:custGeom>
              <a:rect b="b" l="l" r="r" t="t"/>
              <a:pathLst>
                <a:path extrusionOk="0" h="60" w="38">
                  <a:moveTo>
                    <a:pt x="38" y="0"/>
                  </a:moveTo>
                  <a:cubicBezTo>
                    <a:pt x="38" y="0"/>
                    <a:pt x="27" y="4"/>
                    <a:pt x="22" y="5"/>
                  </a:cubicBezTo>
                  <a:cubicBezTo>
                    <a:pt x="22" y="6"/>
                    <a:pt x="21" y="7"/>
                    <a:pt x="21" y="7"/>
                  </a:cubicBezTo>
                  <a:cubicBezTo>
                    <a:pt x="20" y="8"/>
                    <a:pt x="20" y="8"/>
                    <a:pt x="19" y="9"/>
                  </a:cubicBezTo>
                  <a:cubicBezTo>
                    <a:pt x="10" y="22"/>
                    <a:pt x="3" y="41"/>
                    <a:pt x="0" y="51"/>
                  </a:cubicBezTo>
                  <a:cubicBezTo>
                    <a:pt x="6" y="53"/>
                    <a:pt x="11" y="55"/>
                    <a:pt x="14" y="57"/>
                  </a:cubicBezTo>
                  <a:cubicBezTo>
                    <a:pt x="14" y="58"/>
                    <a:pt x="15" y="59"/>
                    <a:pt x="16" y="60"/>
                  </a:cubicBezTo>
                  <a:cubicBezTo>
                    <a:pt x="20" y="29"/>
                    <a:pt x="38" y="0"/>
                    <a:pt x="38" y="0"/>
                  </a:cubicBezTo>
                </a:path>
              </a:pathLst>
            </a:custGeom>
            <a:solidFill>
              <a:srgbClr val="3362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53" name="Google Shape;353;p6"/>
            <p:cNvSpPr/>
            <p:nvPr/>
          </p:nvSpPr>
          <p:spPr>
            <a:xfrm>
              <a:off x="3340297" y="3266798"/>
              <a:ext cx="157518" cy="129822"/>
            </a:xfrm>
            <a:custGeom>
              <a:rect b="b" l="l" r="r" t="t"/>
              <a:pathLst>
                <a:path extrusionOk="0" h="37" w="45">
                  <a:moveTo>
                    <a:pt x="44" y="16"/>
                  </a:moveTo>
                  <a:cubicBezTo>
                    <a:pt x="29" y="27"/>
                    <a:pt x="0" y="0"/>
                    <a:pt x="0" y="0"/>
                  </a:cubicBezTo>
                  <a:cubicBezTo>
                    <a:pt x="1" y="14"/>
                    <a:pt x="1" y="14"/>
                    <a:pt x="1" y="14"/>
                  </a:cubicBezTo>
                  <a:cubicBezTo>
                    <a:pt x="28" y="37"/>
                    <a:pt x="44" y="26"/>
                    <a:pt x="44" y="26"/>
                  </a:cubicBezTo>
                  <a:cubicBezTo>
                    <a:pt x="44" y="26"/>
                    <a:pt x="45" y="21"/>
                    <a:pt x="44" y="16"/>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54" name="Google Shape;354;p6"/>
            <p:cNvSpPr/>
            <p:nvPr/>
          </p:nvSpPr>
          <p:spPr>
            <a:xfrm>
              <a:off x="3350683" y="3280646"/>
              <a:ext cx="147132" cy="84817"/>
            </a:xfrm>
            <a:custGeom>
              <a:rect b="b" l="l" r="r" t="t"/>
              <a:pathLst>
                <a:path extrusionOk="0" h="24" w="42">
                  <a:moveTo>
                    <a:pt x="1" y="0"/>
                  </a:moveTo>
                  <a:cubicBezTo>
                    <a:pt x="0" y="4"/>
                    <a:pt x="0" y="8"/>
                    <a:pt x="0" y="12"/>
                  </a:cubicBezTo>
                  <a:cubicBezTo>
                    <a:pt x="12" y="22"/>
                    <a:pt x="23" y="24"/>
                    <a:pt x="30" y="24"/>
                  </a:cubicBezTo>
                  <a:cubicBezTo>
                    <a:pt x="37" y="24"/>
                    <a:pt x="41" y="22"/>
                    <a:pt x="41" y="22"/>
                  </a:cubicBezTo>
                  <a:cubicBezTo>
                    <a:pt x="41" y="22"/>
                    <a:pt x="42" y="19"/>
                    <a:pt x="42" y="15"/>
                  </a:cubicBezTo>
                  <a:cubicBezTo>
                    <a:pt x="42" y="14"/>
                    <a:pt x="42" y="13"/>
                    <a:pt x="41" y="12"/>
                  </a:cubicBezTo>
                  <a:cubicBezTo>
                    <a:pt x="41" y="12"/>
                    <a:pt x="41" y="12"/>
                    <a:pt x="40" y="13"/>
                  </a:cubicBezTo>
                  <a:cubicBezTo>
                    <a:pt x="38" y="14"/>
                    <a:pt x="35" y="15"/>
                    <a:pt x="32" y="15"/>
                  </a:cubicBezTo>
                  <a:cubicBezTo>
                    <a:pt x="21" y="15"/>
                    <a:pt x="7" y="5"/>
                    <a:pt x="1" y="0"/>
                  </a:cubicBezTo>
                </a:path>
              </a:pathLst>
            </a:custGeom>
            <a:solidFill>
              <a:srgbClr val="3362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55" name="Google Shape;355;p6"/>
            <p:cNvSpPr/>
            <p:nvPr/>
          </p:nvSpPr>
          <p:spPr>
            <a:xfrm>
              <a:off x="2919675" y="2676542"/>
              <a:ext cx="86548" cy="200791"/>
            </a:xfrm>
            <a:custGeom>
              <a:rect b="b" l="l" r="r" t="t"/>
              <a:pathLst>
                <a:path extrusionOk="0" h="57" w="25">
                  <a:moveTo>
                    <a:pt x="25" y="0"/>
                  </a:moveTo>
                  <a:cubicBezTo>
                    <a:pt x="16" y="1"/>
                    <a:pt x="11" y="3"/>
                    <a:pt x="11" y="3"/>
                  </a:cubicBezTo>
                  <a:cubicBezTo>
                    <a:pt x="11" y="3"/>
                    <a:pt x="0" y="26"/>
                    <a:pt x="7" y="57"/>
                  </a:cubicBezTo>
                  <a:cubicBezTo>
                    <a:pt x="24" y="49"/>
                    <a:pt x="24" y="49"/>
                    <a:pt x="24" y="49"/>
                  </a:cubicBezTo>
                  <a:cubicBezTo>
                    <a:pt x="24" y="49"/>
                    <a:pt x="19" y="23"/>
                    <a:pt x="25" y="0"/>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56" name="Google Shape;356;p6"/>
            <p:cNvSpPr/>
            <p:nvPr/>
          </p:nvSpPr>
          <p:spPr>
            <a:xfrm>
              <a:off x="2936985" y="2676542"/>
              <a:ext cx="69238" cy="180020"/>
            </a:xfrm>
            <a:custGeom>
              <a:rect b="b" l="l" r="r" t="t"/>
              <a:pathLst>
                <a:path extrusionOk="0" h="51" w="20">
                  <a:moveTo>
                    <a:pt x="20" y="0"/>
                  </a:moveTo>
                  <a:cubicBezTo>
                    <a:pt x="11" y="1"/>
                    <a:pt x="6" y="3"/>
                    <a:pt x="6" y="3"/>
                  </a:cubicBezTo>
                  <a:cubicBezTo>
                    <a:pt x="6" y="3"/>
                    <a:pt x="0" y="17"/>
                    <a:pt x="0" y="37"/>
                  </a:cubicBezTo>
                  <a:cubicBezTo>
                    <a:pt x="0" y="42"/>
                    <a:pt x="0" y="46"/>
                    <a:pt x="1" y="51"/>
                  </a:cubicBezTo>
                  <a:cubicBezTo>
                    <a:pt x="4" y="48"/>
                    <a:pt x="11" y="46"/>
                    <a:pt x="18" y="45"/>
                  </a:cubicBezTo>
                  <a:cubicBezTo>
                    <a:pt x="18" y="40"/>
                    <a:pt x="17" y="33"/>
                    <a:pt x="17" y="24"/>
                  </a:cubicBezTo>
                  <a:cubicBezTo>
                    <a:pt x="17" y="17"/>
                    <a:pt x="18" y="8"/>
                    <a:pt x="20" y="0"/>
                  </a:cubicBezTo>
                </a:path>
              </a:pathLst>
            </a:custGeom>
            <a:solidFill>
              <a:srgbClr val="3362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57" name="Google Shape;357;p6"/>
            <p:cNvSpPr/>
            <p:nvPr/>
          </p:nvSpPr>
          <p:spPr>
            <a:xfrm>
              <a:off x="2855629" y="2809825"/>
              <a:ext cx="540059" cy="681997"/>
            </a:xfrm>
            <a:custGeom>
              <a:rect b="b" l="l" r="r" t="t"/>
              <a:pathLst>
                <a:path extrusionOk="0" h="194" w="154">
                  <a:moveTo>
                    <a:pt x="22" y="15"/>
                  </a:moveTo>
                  <a:cubicBezTo>
                    <a:pt x="32" y="0"/>
                    <a:pt x="104" y="2"/>
                    <a:pt x="120" y="14"/>
                  </a:cubicBezTo>
                  <a:cubicBezTo>
                    <a:pt x="135" y="26"/>
                    <a:pt x="154" y="157"/>
                    <a:pt x="131" y="172"/>
                  </a:cubicBezTo>
                  <a:cubicBezTo>
                    <a:pt x="108" y="187"/>
                    <a:pt x="1" y="194"/>
                    <a:pt x="1" y="164"/>
                  </a:cubicBezTo>
                  <a:cubicBezTo>
                    <a:pt x="0" y="134"/>
                    <a:pt x="24" y="83"/>
                    <a:pt x="21" y="66"/>
                  </a:cubicBezTo>
                  <a:cubicBezTo>
                    <a:pt x="18" y="49"/>
                    <a:pt x="10" y="35"/>
                    <a:pt x="22" y="15"/>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58" name="Google Shape;358;p6"/>
            <p:cNvSpPr/>
            <p:nvPr/>
          </p:nvSpPr>
          <p:spPr>
            <a:xfrm>
              <a:off x="2936985" y="3017540"/>
              <a:ext cx="287339" cy="34619"/>
            </a:xfrm>
            <a:custGeom>
              <a:rect b="b" l="l" r="r" t="t"/>
              <a:pathLst>
                <a:path extrusionOk="0" h="10" w="82">
                  <a:moveTo>
                    <a:pt x="82" y="0"/>
                  </a:moveTo>
                  <a:cubicBezTo>
                    <a:pt x="61" y="4"/>
                    <a:pt x="45" y="6"/>
                    <a:pt x="32" y="6"/>
                  </a:cubicBezTo>
                  <a:cubicBezTo>
                    <a:pt x="11" y="6"/>
                    <a:pt x="0" y="2"/>
                    <a:pt x="0" y="2"/>
                  </a:cubicBezTo>
                  <a:cubicBezTo>
                    <a:pt x="5" y="8"/>
                    <a:pt x="16" y="10"/>
                    <a:pt x="28" y="10"/>
                  </a:cubicBezTo>
                  <a:cubicBezTo>
                    <a:pt x="50" y="10"/>
                    <a:pt x="75" y="3"/>
                    <a:pt x="82" y="0"/>
                  </a:cubicBezTo>
                </a:path>
              </a:pathLst>
            </a:custGeom>
            <a:solidFill>
              <a:srgbClr val="365E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59" name="Google Shape;359;p6"/>
            <p:cNvSpPr/>
            <p:nvPr/>
          </p:nvSpPr>
          <p:spPr>
            <a:xfrm>
              <a:off x="3023532" y="2996769"/>
              <a:ext cx="29427" cy="27695"/>
            </a:xfrm>
            <a:custGeom>
              <a:rect b="b" l="l" r="r" t="t"/>
              <a:pathLst>
                <a:path extrusionOk="0" h="8" w="8">
                  <a:moveTo>
                    <a:pt x="3" y="0"/>
                  </a:moveTo>
                  <a:cubicBezTo>
                    <a:pt x="1" y="0"/>
                    <a:pt x="0" y="2"/>
                    <a:pt x="0" y="4"/>
                  </a:cubicBezTo>
                  <a:cubicBezTo>
                    <a:pt x="0" y="6"/>
                    <a:pt x="2" y="8"/>
                    <a:pt x="4" y="8"/>
                  </a:cubicBezTo>
                  <a:cubicBezTo>
                    <a:pt x="6" y="8"/>
                    <a:pt x="8" y="6"/>
                    <a:pt x="7" y="4"/>
                  </a:cubicBezTo>
                  <a:cubicBezTo>
                    <a:pt x="7" y="2"/>
                    <a:pt x="5" y="0"/>
                    <a:pt x="3" y="0"/>
                  </a:cubicBezTo>
                </a:path>
              </a:pathLst>
            </a:custGeom>
            <a:solidFill>
              <a:srgbClr val="365E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60" name="Google Shape;360;p6"/>
            <p:cNvSpPr/>
            <p:nvPr/>
          </p:nvSpPr>
          <p:spPr>
            <a:xfrm>
              <a:off x="3234709" y="2863486"/>
              <a:ext cx="64046" cy="557369"/>
            </a:xfrm>
            <a:custGeom>
              <a:rect b="b" l="l" r="r" t="t"/>
              <a:pathLst>
                <a:path extrusionOk="0" h="159" w="18">
                  <a:moveTo>
                    <a:pt x="9" y="0"/>
                  </a:moveTo>
                  <a:cubicBezTo>
                    <a:pt x="8" y="0"/>
                    <a:pt x="8" y="1"/>
                    <a:pt x="8" y="1"/>
                  </a:cubicBezTo>
                  <a:cubicBezTo>
                    <a:pt x="5" y="5"/>
                    <a:pt x="0" y="24"/>
                    <a:pt x="4" y="44"/>
                  </a:cubicBezTo>
                  <a:cubicBezTo>
                    <a:pt x="15" y="92"/>
                    <a:pt x="16" y="130"/>
                    <a:pt x="8" y="158"/>
                  </a:cubicBezTo>
                  <a:cubicBezTo>
                    <a:pt x="7" y="158"/>
                    <a:pt x="8" y="159"/>
                    <a:pt x="8" y="159"/>
                  </a:cubicBezTo>
                  <a:cubicBezTo>
                    <a:pt x="9" y="159"/>
                    <a:pt x="9" y="159"/>
                    <a:pt x="9" y="159"/>
                  </a:cubicBezTo>
                  <a:cubicBezTo>
                    <a:pt x="9" y="159"/>
                    <a:pt x="9" y="159"/>
                    <a:pt x="9" y="158"/>
                  </a:cubicBezTo>
                  <a:cubicBezTo>
                    <a:pt x="18" y="130"/>
                    <a:pt x="17" y="92"/>
                    <a:pt x="6" y="43"/>
                  </a:cubicBezTo>
                  <a:cubicBezTo>
                    <a:pt x="2" y="25"/>
                    <a:pt x="7" y="6"/>
                    <a:pt x="9" y="2"/>
                  </a:cubicBezTo>
                  <a:cubicBezTo>
                    <a:pt x="10" y="2"/>
                    <a:pt x="10" y="1"/>
                    <a:pt x="9" y="1"/>
                  </a:cubicBezTo>
                  <a:cubicBezTo>
                    <a:pt x="9" y="0"/>
                    <a:pt x="9" y="0"/>
                    <a:pt x="9" y="0"/>
                  </a:cubicBezTo>
                </a:path>
              </a:pathLst>
            </a:custGeom>
            <a:solidFill>
              <a:srgbClr val="365E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61" name="Google Shape;361;p6"/>
            <p:cNvSpPr/>
            <p:nvPr/>
          </p:nvSpPr>
          <p:spPr>
            <a:xfrm>
              <a:off x="3305678" y="5986134"/>
              <a:ext cx="0" cy="122899"/>
            </a:xfrm>
            <a:custGeom>
              <a:rect b="b" l="l" r="r" t="t"/>
              <a:pathLst>
                <a:path extrusionOk="0" h="71" w="120000">
                  <a:moveTo>
                    <a:pt x="0" y="29"/>
                  </a:moveTo>
                  <a:lnTo>
                    <a:pt x="0" y="29"/>
                  </a:lnTo>
                  <a:lnTo>
                    <a:pt x="0" y="71"/>
                  </a:lnTo>
                  <a:lnTo>
                    <a:pt x="0" y="71"/>
                  </a:lnTo>
                  <a:lnTo>
                    <a:pt x="0" y="29"/>
                  </a:lnTo>
                  <a:close/>
                  <a:moveTo>
                    <a:pt x="0" y="0"/>
                  </a:moveTo>
                  <a:lnTo>
                    <a:pt x="0" y="0"/>
                  </a:lnTo>
                  <a:lnTo>
                    <a:pt x="0" y="26"/>
                  </a:lnTo>
                  <a:lnTo>
                    <a:pt x="0" y="26"/>
                  </a:lnTo>
                  <a:lnTo>
                    <a:pt x="0"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62" name="Google Shape;362;p6"/>
            <p:cNvSpPr/>
            <p:nvPr/>
          </p:nvSpPr>
          <p:spPr>
            <a:xfrm>
              <a:off x="3305678" y="5986134"/>
              <a:ext cx="0" cy="122899"/>
            </a:xfrm>
            <a:custGeom>
              <a:rect b="b" l="l" r="r" t="t"/>
              <a:pathLst>
                <a:path extrusionOk="0" h="71" w="120000">
                  <a:moveTo>
                    <a:pt x="0" y="29"/>
                  </a:moveTo>
                  <a:lnTo>
                    <a:pt x="0" y="29"/>
                  </a:lnTo>
                  <a:lnTo>
                    <a:pt x="0" y="71"/>
                  </a:lnTo>
                  <a:lnTo>
                    <a:pt x="0" y="71"/>
                  </a:lnTo>
                  <a:lnTo>
                    <a:pt x="0" y="29"/>
                  </a:lnTo>
                  <a:moveTo>
                    <a:pt x="0" y="0"/>
                  </a:moveTo>
                  <a:lnTo>
                    <a:pt x="0" y="0"/>
                  </a:lnTo>
                  <a:lnTo>
                    <a:pt x="0" y="26"/>
                  </a:lnTo>
                  <a:lnTo>
                    <a:pt x="0" y="26"/>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63" name="Google Shape;363;p6"/>
            <p:cNvSpPr/>
            <p:nvPr/>
          </p:nvSpPr>
          <p:spPr>
            <a:xfrm>
              <a:off x="3305678" y="6031139"/>
              <a:ext cx="1732" cy="5193"/>
            </a:xfrm>
            <a:prstGeom prst="rect">
              <a:avLst/>
            </a:prstGeom>
            <a:solidFill>
              <a:srgbClr val="BCBCB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64" name="Google Shape;364;p6"/>
            <p:cNvSpPr/>
            <p:nvPr/>
          </p:nvSpPr>
          <p:spPr>
            <a:xfrm>
              <a:off x="3305678" y="6031139"/>
              <a:ext cx="1732" cy="519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65" name="Google Shape;365;p6"/>
            <p:cNvSpPr/>
            <p:nvPr/>
          </p:nvSpPr>
          <p:spPr>
            <a:xfrm>
              <a:off x="3305678" y="5986134"/>
              <a:ext cx="100396" cy="122899"/>
            </a:xfrm>
            <a:custGeom>
              <a:rect b="b" l="l" r="r" t="t"/>
              <a:pathLst>
                <a:path extrusionOk="0" h="71" w="58">
                  <a:moveTo>
                    <a:pt x="58" y="0"/>
                  </a:moveTo>
                  <a:lnTo>
                    <a:pt x="0" y="0"/>
                  </a:lnTo>
                  <a:lnTo>
                    <a:pt x="0" y="26"/>
                  </a:lnTo>
                  <a:lnTo>
                    <a:pt x="0" y="29"/>
                  </a:lnTo>
                  <a:lnTo>
                    <a:pt x="0" y="71"/>
                  </a:lnTo>
                  <a:lnTo>
                    <a:pt x="58" y="71"/>
                  </a:lnTo>
                  <a:lnTo>
                    <a:pt x="58" y="0"/>
                  </a:lnTo>
                  <a:close/>
                </a:path>
              </a:pathLst>
            </a:custGeom>
            <a:solidFill>
              <a:srgbClr val="6632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66" name="Google Shape;366;p6"/>
            <p:cNvSpPr/>
            <p:nvPr/>
          </p:nvSpPr>
          <p:spPr>
            <a:xfrm>
              <a:off x="3305678" y="5986134"/>
              <a:ext cx="100396" cy="122899"/>
            </a:xfrm>
            <a:custGeom>
              <a:rect b="b" l="l" r="r" t="t"/>
              <a:pathLst>
                <a:path extrusionOk="0" h="71" w="58">
                  <a:moveTo>
                    <a:pt x="58" y="0"/>
                  </a:moveTo>
                  <a:lnTo>
                    <a:pt x="0" y="0"/>
                  </a:lnTo>
                  <a:lnTo>
                    <a:pt x="0" y="26"/>
                  </a:lnTo>
                  <a:lnTo>
                    <a:pt x="0" y="29"/>
                  </a:lnTo>
                  <a:lnTo>
                    <a:pt x="0" y="71"/>
                  </a:lnTo>
                  <a:lnTo>
                    <a:pt x="58" y="71"/>
                  </a:lnTo>
                  <a:lnTo>
                    <a:pt x="58"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67" name="Google Shape;367;p6"/>
            <p:cNvSpPr/>
            <p:nvPr/>
          </p:nvSpPr>
          <p:spPr>
            <a:xfrm>
              <a:off x="2620219" y="5989596"/>
              <a:ext cx="6924" cy="27695"/>
            </a:xfrm>
            <a:custGeom>
              <a:rect b="b" l="l" r="r" t="t"/>
              <a:pathLst>
                <a:path extrusionOk="0" h="16" w="4">
                  <a:moveTo>
                    <a:pt x="4" y="0"/>
                  </a:moveTo>
                  <a:lnTo>
                    <a:pt x="0" y="16"/>
                  </a:lnTo>
                  <a:lnTo>
                    <a:pt x="0" y="16"/>
                  </a:lnTo>
                  <a:lnTo>
                    <a:pt x="4" y="0"/>
                  </a:lnTo>
                  <a:lnTo>
                    <a:pt x="4"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68" name="Google Shape;368;p6"/>
            <p:cNvSpPr/>
            <p:nvPr/>
          </p:nvSpPr>
          <p:spPr>
            <a:xfrm>
              <a:off x="2620219" y="5989596"/>
              <a:ext cx="6924" cy="27695"/>
            </a:xfrm>
            <a:custGeom>
              <a:rect b="b" l="l" r="r" t="t"/>
              <a:pathLst>
                <a:path extrusionOk="0" h="16" w="4">
                  <a:moveTo>
                    <a:pt x="4" y="0"/>
                  </a:moveTo>
                  <a:lnTo>
                    <a:pt x="0" y="16"/>
                  </a:lnTo>
                  <a:lnTo>
                    <a:pt x="0" y="16"/>
                  </a:lnTo>
                  <a:lnTo>
                    <a:pt x="4" y="0"/>
                  </a:lnTo>
                  <a:lnTo>
                    <a:pt x="4"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69" name="Google Shape;369;p6"/>
            <p:cNvSpPr/>
            <p:nvPr/>
          </p:nvSpPr>
          <p:spPr>
            <a:xfrm>
              <a:off x="2620219" y="5989596"/>
              <a:ext cx="105589" cy="46736"/>
            </a:xfrm>
            <a:custGeom>
              <a:rect b="b" l="l" r="r" t="t"/>
              <a:pathLst>
                <a:path extrusionOk="0" h="27" w="61">
                  <a:moveTo>
                    <a:pt x="4" y="0"/>
                  </a:moveTo>
                  <a:lnTo>
                    <a:pt x="0" y="16"/>
                  </a:lnTo>
                  <a:lnTo>
                    <a:pt x="57" y="27"/>
                  </a:lnTo>
                  <a:lnTo>
                    <a:pt x="61" y="12"/>
                  </a:lnTo>
                  <a:lnTo>
                    <a:pt x="4" y="0"/>
                  </a:lnTo>
                  <a:close/>
                </a:path>
              </a:pathLst>
            </a:custGeom>
            <a:solidFill>
              <a:srgbClr val="6632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70" name="Google Shape;370;p6"/>
            <p:cNvSpPr/>
            <p:nvPr/>
          </p:nvSpPr>
          <p:spPr>
            <a:xfrm>
              <a:off x="2620219" y="5989596"/>
              <a:ext cx="105589" cy="46736"/>
            </a:xfrm>
            <a:custGeom>
              <a:rect b="b" l="l" r="r" t="t"/>
              <a:pathLst>
                <a:path extrusionOk="0" h="27" w="61">
                  <a:moveTo>
                    <a:pt x="4" y="0"/>
                  </a:moveTo>
                  <a:lnTo>
                    <a:pt x="0" y="16"/>
                  </a:lnTo>
                  <a:lnTo>
                    <a:pt x="57" y="27"/>
                  </a:lnTo>
                  <a:lnTo>
                    <a:pt x="61" y="12"/>
                  </a:lnTo>
                  <a:lnTo>
                    <a:pt x="4"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71" name="Google Shape;371;p6"/>
            <p:cNvSpPr/>
            <p:nvPr/>
          </p:nvSpPr>
          <p:spPr>
            <a:xfrm>
              <a:off x="2592523" y="3599142"/>
              <a:ext cx="683729" cy="2425073"/>
            </a:xfrm>
            <a:custGeom>
              <a:rect b="b" l="l" r="r" t="t"/>
              <a:pathLst>
                <a:path extrusionOk="0" h="691" w="195">
                  <a:moveTo>
                    <a:pt x="195" y="0"/>
                  </a:moveTo>
                  <a:cubicBezTo>
                    <a:pt x="195" y="0"/>
                    <a:pt x="170" y="225"/>
                    <a:pt x="155" y="309"/>
                  </a:cubicBezTo>
                  <a:cubicBezTo>
                    <a:pt x="138" y="401"/>
                    <a:pt x="53" y="691"/>
                    <a:pt x="53" y="691"/>
                  </a:cubicBezTo>
                  <a:cubicBezTo>
                    <a:pt x="0" y="679"/>
                    <a:pt x="0" y="679"/>
                    <a:pt x="0" y="679"/>
                  </a:cubicBezTo>
                  <a:cubicBezTo>
                    <a:pt x="0" y="679"/>
                    <a:pt x="59" y="409"/>
                    <a:pt x="67" y="318"/>
                  </a:cubicBezTo>
                  <a:cubicBezTo>
                    <a:pt x="76" y="219"/>
                    <a:pt x="93" y="0"/>
                    <a:pt x="93" y="0"/>
                  </a:cubicBezTo>
                  <a:cubicBezTo>
                    <a:pt x="195" y="0"/>
                    <a:pt x="195" y="0"/>
                    <a:pt x="195" y="0"/>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72" name="Google Shape;372;p6"/>
            <p:cNvSpPr/>
            <p:nvPr/>
          </p:nvSpPr>
          <p:spPr>
            <a:xfrm>
              <a:off x="2582138" y="5920358"/>
              <a:ext cx="238872" cy="107319"/>
            </a:xfrm>
            <a:custGeom>
              <a:rect b="b" l="l" r="r" t="t"/>
              <a:pathLst>
                <a:path extrusionOk="0" h="62" w="138">
                  <a:moveTo>
                    <a:pt x="138" y="24"/>
                  </a:moveTo>
                  <a:lnTo>
                    <a:pt x="120" y="62"/>
                  </a:lnTo>
                  <a:lnTo>
                    <a:pt x="0" y="36"/>
                  </a:lnTo>
                  <a:lnTo>
                    <a:pt x="8" y="0"/>
                  </a:lnTo>
                  <a:lnTo>
                    <a:pt x="138" y="24"/>
                  </a:ln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73" name="Google Shape;373;p6"/>
            <p:cNvSpPr/>
            <p:nvPr/>
          </p:nvSpPr>
          <p:spPr>
            <a:xfrm>
              <a:off x="3136044" y="4404038"/>
              <a:ext cx="43274" cy="270029"/>
            </a:xfrm>
            <a:custGeom>
              <a:rect b="b" l="l" r="r" t="t"/>
              <a:pathLst>
                <a:path extrusionOk="0" h="77" w="12">
                  <a:moveTo>
                    <a:pt x="12" y="0"/>
                  </a:moveTo>
                  <a:cubicBezTo>
                    <a:pt x="8" y="30"/>
                    <a:pt x="4" y="57"/>
                    <a:pt x="0" y="77"/>
                  </a:cubicBezTo>
                  <a:cubicBezTo>
                    <a:pt x="0" y="77"/>
                    <a:pt x="0" y="77"/>
                    <a:pt x="0" y="77"/>
                  </a:cubicBezTo>
                  <a:cubicBezTo>
                    <a:pt x="4" y="57"/>
                    <a:pt x="8" y="30"/>
                    <a:pt x="12" y="0"/>
                  </a:cubicBezTo>
                </a:path>
              </a:pathLst>
            </a:custGeom>
            <a:solidFill>
              <a:srgbClr val="C4C4C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74" name="Google Shape;374;p6"/>
            <p:cNvSpPr/>
            <p:nvPr/>
          </p:nvSpPr>
          <p:spPr>
            <a:xfrm>
              <a:off x="3077192" y="3881289"/>
              <a:ext cx="164442" cy="792779"/>
            </a:xfrm>
            <a:custGeom>
              <a:rect b="b" l="l" r="r" t="t"/>
              <a:pathLst>
                <a:path extrusionOk="0" h="226" w="47">
                  <a:moveTo>
                    <a:pt x="42" y="0"/>
                  </a:moveTo>
                  <a:cubicBezTo>
                    <a:pt x="41" y="0"/>
                    <a:pt x="40" y="0"/>
                    <a:pt x="39" y="0"/>
                  </a:cubicBezTo>
                  <a:cubicBezTo>
                    <a:pt x="0" y="8"/>
                    <a:pt x="10" y="152"/>
                    <a:pt x="17" y="226"/>
                  </a:cubicBezTo>
                  <a:cubicBezTo>
                    <a:pt x="21" y="206"/>
                    <a:pt x="25" y="179"/>
                    <a:pt x="29" y="149"/>
                  </a:cubicBezTo>
                  <a:cubicBezTo>
                    <a:pt x="35" y="101"/>
                    <a:pt x="42" y="46"/>
                    <a:pt x="47" y="2"/>
                  </a:cubicBezTo>
                  <a:cubicBezTo>
                    <a:pt x="46" y="1"/>
                    <a:pt x="44" y="0"/>
                    <a:pt x="42" y="0"/>
                  </a:cubicBezTo>
                </a:path>
              </a:pathLst>
            </a:custGeom>
            <a:solidFill>
              <a:srgbClr val="3362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75" name="Google Shape;375;p6"/>
            <p:cNvSpPr/>
            <p:nvPr/>
          </p:nvSpPr>
          <p:spPr>
            <a:xfrm>
              <a:off x="3108349" y="3599142"/>
              <a:ext cx="406776" cy="2485656"/>
            </a:xfrm>
            <a:custGeom>
              <a:rect b="b" l="l" r="r" t="t"/>
              <a:pathLst>
                <a:path extrusionOk="0" h="708" w="116">
                  <a:moveTo>
                    <a:pt x="103" y="0"/>
                  </a:moveTo>
                  <a:cubicBezTo>
                    <a:pt x="103" y="0"/>
                    <a:pt x="116" y="220"/>
                    <a:pt x="116" y="310"/>
                  </a:cubicBezTo>
                  <a:cubicBezTo>
                    <a:pt x="116" y="403"/>
                    <a:pt x="96" y="708"/>
                    <a:pt x="96" y="708"/>
                  </a:cubicBezTo>
                  <a:cubicBezTo>
                    <a:pt x="46" y="708"/>
                    <a:pt x="46" y="708"/>
                    <a:pt x="46" y="708"/>
                  </a:cubicBezTo>
                  <a:cubicBezTo>
                    <a:pt x="46" y="708"/>
                    <a:pt x="32" y="408"/>
                    <a:pt x="27" y="317"/>
                  </a:cubicBezTo>
                  <a:cubicBezTo>
                    <a:pt x="20" y="217"/>
                    <a:pt x="0" y="0"/>
                    <a:pt x="0" y="0"/>
                  </a:cubicBezTo>
                  <a:lnTo>
                    <a:pt x="103" y="0"/>
                  </a:lnTo>
                  <a:close/>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76" name="Google Shape;376;p6"/>
            <p:cNvSpPr/>
            <p:nvPr/>
          </p:nvSpPr>
          <p:spPr>
            <a:xfrm>
              <a:off x="3248557" y="6013829"/>
              <a:ext cx="225025" cy="74432"/>
            </a:xfrm>
            <a:custGeom>
              <a:rect b="b" l="l" r="r" t="t"/>
              <a:pathLst>
                <a:path extrusionOk="0" h="43" w="130">
                  <a:moveTo>
                    <a:pt x="130" y="0"/>
                  </a:moveTo>
                  <a:lnTo>
                    <a:pt x="126" y="43"/>
                  </a:lnTo>
                  <a:lnTo>
                    <a:pt x="4" y="43"/>
                  </a:lnTo>
                  <a:lnTo>
                    <a:pt x="0" y="6"/>
                  </a:lnTo>
                  <a:lnTo>
                    <a:pt x="130" y="0"/>
                  </a:ln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77" name="Google Shape;377;p6"/>
            <p:cNvSpPr/>
            <p:nvPr/>
          </p:nvSpPr>
          <p:spPr>
            <a:xfrm>
              <a:off x="3298754" y="2297462"/>
              <a:ext cx="24233" cy="31157"/>
            </a:xfrm>
            <a:custGeom>
              <a:rect b="b" l="l" r="r" t="t"/>
              <a:pathLst>
                <a:path extrusionOk="0" h="9" w="7">
                  <a:moveTo>
                    <a:pt x="1" y="5"/>
                  </a:moveTo>
                  <a:cubicBezTo>
                    <a:pt x="1" y="7"/>
                    <a:pt x="3" y="9"/>
                    <a:pt x="4" y="9"/>
                  </a:cubicBezTo>
                  <a:cubicBezTo>
                    <a:pt x="6" y="8"/>
                    <a:pt x="7" y="6"/>
                    <a:pt x="6" y="4"/>
                  </a:cubicBezTo>
                  <a:cubicBezTo>
                    <a:pt x="6" y="2"/>
                    <a:pt x="4" y="0"/>
                    <a:pt x="3" y="0"/>
                  </a:cubicBezTo>
                  <a:cubicBezTo>
                    <a:pt x="1" y="0"/>
                    <a:pt x="0" y="2"/>
                    <a:pt x="1" y="5"/>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78" name="Google Shape;378;p6"/>
            <p:cNvSpPr/>
            <p:nvPr/>
          </p:nvSpPr>
          <p:spPr>
            <a:xfrm>
              <a:off x="3305678" y="2328619"/>
              <a:ext cx="48467" cy="81356"/>
            </a:xfrm>
            <a:custGeom>
              <a:rect b="b" l="l" r="r" t="t"/>
              <a:pathLst>
                <a:path extrusionOk="0" h="23" w="14">
                  <a:moveTo>
                    <a:pt x="0" y="0"/>
                  </a:moveTo>
                  <a:cubicBezTo>
                    <a:pt x="0" y="0"/>
                    <a:pt x="8" y="13"/>
                    <a:pt x="14" y="19"/>
                  </a:cubicBezTo>
                  <a:cubicBezTo>
                    <a:pt x="11" y="23"/>
                    <a:pt x="3" y="22"/>
                    <a:pt x="3" y="22"/>
                  </a:cubicBezTo>
                  <a:lnTo>
                    <a:pt x="0" y="0"/>
                  </a:lnTo>
                  <a:close/>
                </a:path>
              </a:pathLst>
            </a:custGeom>
            <a:solidFill>
              <a:srgbClr val="630F0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79" name="Google Shape;379;p6"/>
            <p:cNvSpPr/>
            <p:nvPr/>
          </p:nvSpPr>
          <p:spPr>
            <a:xfrm>
              <a:off x="3258943" y="2245533"/>
              <a:ext cx="50198" cy="27695"/>
            </a:xfrm>
            <a:custGeom>
              <a:rect b="b" l="l" r="r" t="t"/>
              <a:pathLst>
                <a:path extrusionOk="0" h="8" w="14">
                  <a:moveTo>
                    <a:pt x="13" y="4"/>
                  </a:moveTo>
                  <a:cubicBezTo>
                    <a:pt x="13" y="4"/>
                    <a:pt x="13" y="4"/>
                    <a:pt x="14" y="3"/>
                  </a:cubicBezTo>
                  <a:cubicBezTo>
                    <a:pt x="14" y="3"/>
                    <a:pt x="13" y="2"/>
                    <a:pt x="13" y="2"/>
                  </a:cubicBezTo>
                  <a:cubicBezTo>
                    <a:pt x="12" y="2"/>
                    <a:pt x="6" y="0"/>
                    <a:pt x="0" y="5"/>
                  </a:cubicBezTo>
                  <a:cubicBezTo>
                    <a:pt x="0" y="6"/>
                    <a:pt x="0" y="6"/>
                    <a:pt x="0" y="7"/>
                  </a:cubicBezTo>
                  <a:cubicBezTo>
                    <a:pt x="1" y="8"/>
                    <a:pt x="2" y="8"/>
                    <a:pt x="2" y="7"/>
                  </a:cubicBezTo>
                  <a:cubicBezTo>
                    <a:pt x="7" y="3"/>
                    <a:pt x="12" y="4"/>
                    <a:pt x="12" y="4"/>
                  </a:cubicBezTo>
                  <a:lnTo>
                    <a:pt x="13" y="4"/>
                  </a:ln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80" name="Google Shape;380;p6"/>
            <p:cNvSpPr/>
            <p:nvPr/>
          </p:nvSpPr>
          <p:spPr>
            <a:xfrm>
              <a:off x="2999299" y="2136483"/>
              <a:ext cx="334075" cy="467359"/>
            </a:xfrm>
            <a:custGeom>
              <a:rect b="b" l="l" r="r" t="t"/>
              <a:pathLst>
                <a:path extrusionOk="0" h="133" w="95">
                  <a:moveTo>
                    <a:pt x="6" y="54"/>
                  </a:moveTo>
                  <a:cubicBezTo>
                    <a:pt x="12" y="82"/>
                    <a:pt x="14" y="99"/>
                    <a:pt x="31" y="113"/>
                  </a:cubicBezTo>
                  <a:cubicBezTo>
                    <a:pt x="56" y="133"/>
                    <a:pt x="90" y="116"/>
                    <a:pt x="93" y="86"/>
                  </a:cubicBezTo>
                  <a:cubicBezTo>
                    <a:pt x="95" y="60"/>
                    <a:pt x="85" y="17"/>
                    <a:pt x="55" y="9"/>
                  </a:cubicBezTo>
                  <a:cubicBezTo>
                    <a:pt x="26" y="0"/>
                    <a:pt x="0" y="25"/>
                    <a:pt x="6" y="54"/>
                  </a:cubicBezTo>
                  <a:close/>
                </a:path>
              </a:pathLst>
            </a:custGeom>
            <a:solidFill>
              <a:srgbClr val="7F3E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81" name="Google Shape;381;p6"/>
            <p:cNvSpPr/>
            <p:nvPr/>
          </p:nvSpPr>
          <p:spPr>
            <a:xfrm>
              <a:off x="2886786" y="2013585"/>
              <a:ext cx="432739" cy="495054"/>
            </a:xfrm>
            <a:custGeom>
              <a:rect b="b" l="l" r="r" t="t"/>
              <a:pathLst>
                <a:path extrusionOk="0" h="141" w="123">
                  <a:moveTo>
                    <a:pt x="100" y="93"/>
                  </a:moveTo>
                  <a:cubicBezTo>
                    <a:pt x="95" y="108"/>
                    <a:pt x="68" y="137"/>
                    <a:pt x="59" y="139"/>
                  </a:cubicBezTo>
                  <a:cubicBezTo>
                    <a:pt x="49" y="141"/>
                    <a:pt x="23" y="119"/>
                    <a:pt x="20" y="107"/>
                  </a:cubicBezTo>
                  <a:cubicBezTo>
                    <a:pt x="11" y="106"/>
                    <a:pt x="0" y="86"/>
                    <a:pt x="15" y="79"/>
                  </a:cubicBezTo>
                  <a:cubicBezTo>
                    <a:pt x="4" y="74"/>
                    <a:pt x="7" y="45"/>
                    <a:pt x="29" y="47"/>
                  </a:cubicBezTo>
                  <a:cubicBezTo>
                    <a:pt x="15" y="34"/>
                    <a:pt x="31" y="12"/>
                    <a:pt x="50" y="18"/>
                  </a:cubicBezTo>
                  <a:cubicBezTo>
                    <a:pt x="54" y="7"/>
                    <a:pt x="79" y="0"/>
                    <a:pt x="93" y="17"/>
                  </a:cubicBezTo>
                  <a:cubicBezTo>
                    <a:pt x="104" y="11"/>
                    <a:pt x="123" y="23"/>
                    <a:pt x="122" y="42"/>
                  </a:cubicBezTo>
                  <a:cubicBezTo>
                    <a:pt x="121" y="55"/>
                    <a:pt x="109" y="65"/>
                    <a:pt x="100" y="67"/>
                  </a:cubicBezTo>
                  <a:cubicBezTo>
                    <a:pt x="105" y="73"/>
                    <a:pt x="100" y="93"/>
                    <a:pt x="100" y="93"/>
                  </a:cubicBezTo>
                  <a:close/>
                </a:path>
              </a:pathLst>
            </a:custGeom>
            <a:solidFill>
              <a:srgbClr val="2632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82" name="Google Shape;382;p6"/>
            <p:cNvSpPr/>
            <p:nvPr/>
          </p:nvSpPr>
          <p:spPr>
            <a:xfrm>
              <a:off x="3182781" y="2273228"/>
              <a:ext cx="90010" cy="140208"/>
            </a:xfrm>
            <a:custGeom>
              <a:rect b="b" l="l" r="r" t="t"/>
              <a:pathLst>
                <a:path extrusionOk="0" h="40" w="26">
                  <a:moveTo>
                    <a:pt x="1" y="15"/>
                  </a:moveTo>
                  <a:cubicBezTo>
                    <a:pt x="3" y="23"/>
                    <a:pt x="8" y="29"/>
                    <a:pt x="13" y="33"/>
                  </a:cubicBezTo>
                  <a:cubicBezTo>
                    <a:pt x="20" y="40"/>
                    <a:pt x="26" y="35"/>
                    <a:pt x="26" y="26"/>
                  </a:cubicBezTo>
                  <a:cubicBezTo>
                    <a:pt x="26" y="18"/>
                    <a:pt x="22" y="5"/>
                    <a:pt x="13" y="2"/>
                  </a:cubicBezTo>
                  <a:cubicBezTo>
                    <a:pt x="5" y="0"/>
                    <a:pt x="0" y="6"/>
                    <a:pt x="1" y="15"/>
                  </a:cubicBezTo>
                  <a:close/>
                </a:path>
              </a:pathLst>
            </a:custGeom>
            <a:solidFill>
              <a:srgbClr val="7F3E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83" name="Google Shape;383;p6"/>
            <p:cNvSpPr/>
            <p:nvPr/>
          </p:nvSpPr>
          <p:spPr>
            <a:xfrm rot="-881102">
              <a:off x="3231246" y="2145628"/>
              <a:ext cx="135015" cy="76162"/>
            </a:xfrm>
            <a:custGeom>
              <a:rect b="b" l="l" r="r" t="t"/>
              <a:pathLst>
                <a:path extrusionOk="0" h="44" w="78">
                  <a:moveTo>
                    <a:pt x="43" y="2"/>
                  </a:moveTo>
                  <a:lnTo>
                    <a:pt x="0" y="30"/>
                  </a:lnTo>
                  <a:lnTo>
                    <a:pt x="63" y="44"/>
                  </a:lnTo>
                  <a:lnTo>
                    <a:pt x="78" y="0"/>
                  </a:lnTo>
                  <a:lnTo>
                    <a:pt x="43" y="2"/>
                  </a:lnTo>
                  <a:close/>
                </a:path>
              </a:pathLst>
            </a:custGeom>
            <a:solidFill>
              <a:srgbClr val="7F3E3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grpSp>
      <p:grpSp>
        <p:nvGrpSpPr>
          <p:cNvPr id="384" name="Google Shape;384;p6"/>
          <p:cNvGrpSpPr/>
          <p:nvPr/>
        </p:nvGrpSpPr>
        <p:grpSpPr>
          <a:xfrm>
            <a:off x="2033731" y="1867493"/>
            <a:ext cx="1263650" cy="1108075"/>
            <a:chOff x="4586836" y="2105195"/>
            <a:chExt cx="1263650" cy="1108075"/>
          </a:xfrm>
        </p:grpSpPr>
        <p:sp>
          <p:nvSpPr>
            <p:cNvPr id="385" name="Google Shape;385;p6"/>
            <p:cNvSpPr/>
            <p:nvPr/>
          </p:nvSpPr>
          <p:spPr>
            <a:xfrm>
              <a:off x="4586836" y="2105195"/>
              <a:ext cx="1263650" cy="1108075"/>
            </a:xfrm>
            <a:custGeom>
              <a:rect b="b" l="l" r="r" t="t"/>
              <a:pathLst>
                <a:path extrusionOk="0" h="228" w="260">
                  <a:moveTo>
                    <a:pt x="224" y="0"/>
                  </a:moveTo>
                  <a:cubicBezTo>
                    <a:pt x="48" y="0"/>
                    <a:pt x="48" y="0"/>
                    <a:pt x="48" y="0"/>
                  </a:cubicBezTo>
                  <a:cubicBezTo>
                    <a:pt x="27" y="0"/>
                    <a:pt x="9" y="17"/>
                    <a:pt x="8" y="37"/>
                  </a:cubicBezTo>
                  <a:cubicBezTo>
                    <a:pt x="1" y="151"/>
                    <a:pt x="1" y="151"/>
                    <a:pt x="1" y="151"/>
                  </a:cubicBezTo>
                  <a:cubicBezTo>
                    <a:pt x="0" y="172"/>
                    <a:pt x="15" y="189"/>
                    <a:pt x="36" y="189"/>
                  </a:cubicBezTo>
                  <a:cubicBezTo>
                    <a:pt x="65" y="189"/>
                    <a:pt x="65" y="189"/>
                    <a:pt x="65" y="189"/>
                  </a:cubicBezTo>
                  <a:cubicBezTo>
                    <a:pt x="48" y="228"/>
                    <a:pt x="48" y="228"/>
                    <a:pt x="48" y="228"/>
                  </a:cubicBezTo>
                  <a:cubicBezTo>
                    <a:pt x="110" y="189"/>
                    <a:pt x="110" y="189"/>
                    <a:pt x="110" y="189"/>
                  </a:cubicBezTo>
                  <a:cubicBezTo>
                    <a:pt x="213" y="189"/>
                    <a:pt x="213" y="189"/>
                    <a:pt x="213" y="189"/>
                  </a:cubicBezTo>
                  <a:cubicBezTo>
                    <a:pt x="233" y="189"/>
                    <a:pt x="251" y="172"/>
                    <a:pt x="252" y="151"/>
                  </a:cubicBezTo>
                  <a:cubicBezTo>
                    <a:pt x="259" y="37"/>
                    <a:pt x="259" y="37"/>
                    <a:pt x="259" y="37"/>
                  </a:cubicBezTo>
                  <a:cubicBezTo>
                    <a:pt x="260" y="17"/>
                    <a:pt x="245" y="0"/>
                    <a:pt x="224" y="0"/>
                  </a:cubicBezTo>
                </a:path>
              </a:pathLst>
            </a:custGeom>
            <a:solidFill>
              <a:srgbClr val="407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386" name="Google Shape;386;p6"/>
            <p:cNvSpPr/>
            <p:nvPr/>
          </p:nvSpPr>
          <p:spPr>
            <a:xfrm>
              <a:off x="5024986" y="2260770"/>
              <a:ext cx="412750" cy="582613"/>
            </a:xfrm>
            <a:custGeom>
              <a:rect b="b" l="l" r="r" t="t"/>
              <a:pathLst>
                <a:path extrusionOk="0" h="120" w="85">
                  <a:moveTo>
                    <a:pt x="49" y="81"/>
                  </a:moveTo>
                  <a:cubicBezTo>
                    <a:pt x="48" y="86"/>
                    <a:pt x="43" y="90"/>
                    <a:pt x="38" y="90"/>
                  </a:cubicBezTo>
                  <a:cubicBezTo>
                    <a:pt x="27" y="90"/>
                    <a:pt x="27" y="90"/>
                    <a:pt x="27" y="90"/>
                  </a:cubicBezTo>
                  <a:cubicBezTo>
                    <a:pt x="27" y="87"/>
                    <a:pt x="28" y="85"/>
                    <a:pt x="28" y="84"/>
                  </a:cubicBezTo>
                  <a:cubicBezTo>
                    <a:pt x="28" y="78"/>
                    <a:pt x="29" y="72"/>
                    <a:pt x="32" y="68"/>
                  </a:cubicBezTo>
                  <a:cubicBezTo>
                    <a:pt x="34" y="63"/>
                    <a:pt x="39" y="59"/>
                    <a:pt x="46" y="53"/>
                  </a:cubicBezTo>
                  <a:cubicBezTo>
                    <a:pt x="53" y="48"/>
                    <a:pt x="57" y="44"/>
                    <a:pt x="59" y="43"/>
                  </a:cubicBezTo>
                  <a:cubicBezTo>
                    <a:pt x="61" y="40"/>
                    <a:pt x="62" y="37"/>
                    <a:pt x="62" y="34"/>
                  </a:cubicBezTo>
                  <a:cubicBezTo>
                    <a:pt x="62" y="29"/>
                    <a:pt x="61" y="26"/>
                    <a:pt x="58" y="22"/>
                  </a:cubicBezTo>
                  <a:cubicBezTo>
                    <a:pt x="54" y="19"/>
                    <a:pt x="50" y="18"/>
                    <a:pt x="44" y="18"/>
                  </a:cubicBezTo>
                  <a:cubicBezTo>
                    <a:pt x="38" y="18"/>
                    <a:pt x="33" y="19"/>
                    <a:pt x="29" y="23"/>
                  </a:cubicBezTo>
                  <a:cubicBezTo>
                    <a:pt x="26" y="25"/>
                    <a:pt x="24" y="27"/>
                    <a:pt x="23" y="30"/>
                  </a:cubicBezTo>
                  <a:cubicBezTo>
                    <a:pt x="20" y="34"/>
                    <a:pt x="16" y="37"/>
                    <a:pt x="11" y="37"/>
                  </a:cubicBezTo>
                  <a:cubicBezTo>
                    <a:pt x="4" y="36"/>
                    <a:pt x="0" y="28"/>
                    <a:pt x="4" y="21"/>
                  </a:cubicBezTo>
                  <a:cubicBezTo>
                    <a:pt x="6" y="17"/>
                    <a:pt x="9" y="14"/>
                    <a:pt x="13" y="11"/>
                  </a:cubicBezTo>
                  <a:cubicBezTo>
                    <a:pt x="21" y="4"/>
                    <a:pt x="31" y="0"/>
                    <a:pt x="44" y="0"/>
                  </a:cubicBezTo>
                  <a:cubicBezTo>
                    <a:pt x="57" y="0"/>
                    <a:pt x="67" y="4"/>
                    <a:pt x="74" y="11"/>
                  </a:cubicBezTo>
                  <a:cubicBezTo>
                    <a:pt x="82" y="17"/>
                    <a:pt x="85" y="25"/>
                    <a:pt x="84" y="34"/>
                  </a:cubicBezTo>
                  <a:cubicBezTo>
                    <a:pt x="84" y="39"/>
                    <a:pt x="82" y="44"/>
                    <a:pt x="79" y="49"/>
                  </a:cubicBezTo>
                  <a:cubicBezTo>
                    <a:pt x="76" y="53"/>
                    <a:pt x="70" y="59"/>
                    <a:pt x="60" y="67"/>
                  </a:cubicBezTo>
                  <a:cubicBezTo>
                    <a:pt x="55" y="71"/>
                    <a:pt x="52" y="74"/>
                    <a:pt x="50" y="77"/>
                  </a:cubicBezTo>
                  <a:cubicBezTo>
                    <a:pt x="50" y="78"/>
                    <a:pt x="49" y="79"/>
                    <a:pt x="49" y="81"/>
                  </a:cubicBezTo>
                  <a:close/>
                  <a:moveTo>
                    <a:pt x="26" y="110"/>
                  </a:moveTo>
                  <a:cubicBezTo>
                    <a:pt x="26" y="108"/>
                    <a:pt x="26" y="108"/>
                    <a:pt x="26" y="108"/>
                  </a:cubicBezTo>
                  <a:cubicBezTo>
                    <a:pt x="27" y="102"/>
                    <a:pt x="32" y="98"/>
                    <a:pt x="38" y="98"/>
                  </a:cubicBezTo>
                  <a:cubicBezTo>
                    <a:pt x="39" y="98"/>
                    <a:pt x="39" y="98"/>
                    <a:pt x="39" y="98"/>
                  </a:cubicBezTo>
                  <a:cubicBezTo>
                    <a:pt x="45" y="98"/>
                    <a:pt x="49" y="102"/>
                    <a:pt x="49" y="108"/>
                  </a:cubicBezTo>
                  <a:cubicBezTo>
                    <a:pt x="49" y="110"/>
                    <a:pt x="49" y="110"/>
                    <a:pt x="49" y="110"/>
                  </a:cubicBezTo>
                  <a:cubicBezTo>
                    <a:pt x="49" y="115"/>
                    <a:pt x="43" y="120"/>
                    <a:pt x="37" y="120"/>
                  </a:cubicBezTo>
                  <a:cubicBezTo>
                    <a:pt x="36" y="120"/>
                    <a:pt x="36" y="120"/>
                    <a:pt x="36" y="120"/>
                  </a:cubicBezTo>
                  <a:cubicBezTo>
                    <a:pt x="30" y="120"/>
                    <a:pt x="26" y="115"/>
                    <a:pt x="26" y="1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grpSp>
    </p:spTree>
  </p:cSld>
  <p:clrMapOvr>
    <a:masterClrMapping/>
  </p:clrMapOvr>
  <mc:AlternateContent>
    <mc:Choice Requires="p14">
      <p:transition>
        <p14:reveal dir="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7"/>
          <p:cNvSpPr txBox="1"/>
          <p:nvPr/>
        </p:nvSpPr>
        <p:spPr>
          <a:xfrm>
            <a:off x="1112989" y="615954"/>
            <a:ext cx="1799532" cy="301621"/>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Introducción</a:t>
            </a:r>
            <a:endParaRPr b="0" i="0" sz="1400" u="none" cap="none" strike="noStrike">
              <a:solidFill>
                <a:srgbClr val="000000"/>
              </a:solidFill>
              <a:latin typeface="Arial"/>
              <a:ea typeface="Arial"/>
              <a:cs typeface="Arial"/>
              <a:sym typeface="Arial"/>
            </a:endParaRPr>
          </a:p>
        </p:txBody>
      </p:sp>
      <p:sp>
        <p:nvSpPr>
          <p:cNvPr id="392" name="Google Shape;392;p7"/>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Compilador e intérprete</a:t>
            </a:r>
            <a:endParaRPr/>
          </a:p>
        </p:txBody>
      </p:sp>
      <p:sp>
        <p:nvSpPr>
          <p:cNvPr id="393" name="Google Shape;393;p7"/>
          <p:cNvSpPr/>
          <p:nvPr/>
        </p:nvSpPr>
        <p:spPr>
          <a:xfrm>
            <a:off x="1104899" y="2129833"/>
            <a:ext cx="9925049" cy="3956642"/>
          </a:xfrm>
          <a:prstGeom prst="roundRect">
            <a:avLst>
              <a:gd fmla="val 5178" name="adj"/>
            </a:avLst>
          </a:prstGeom>
          <a:solidFill>
            <a:srgbClr val="FFFFFF"/>
          </a:solidFill>
          <a:ln>
            <a:noFill/>
          </a:ln>
        </p:spPr>
        <p:txBody>
          <a:bodyPr anchorCtr="0" anchor="ctr" bIns="0" lIns="1280150" spcFirstLastPara="1" rIns="274300" wrap="square" tIns="0">
            <a:noAutofit/>
          </a:bodyPr>
          <a:lstStyle/>
          <a:p>
            <a:pPr indent="0" lvl="0" marL="0" marR="0" rtl="0" algn="l">
              <a:lnSpc>
                <a:spcPct val="120000"/>
              </a:lnSpc>
              <a:spcBef>
                <a:spcPts val="0"/>
              </a:spcBef>
              <a:spcAft>
                <a:spcPts val="0"/>
              </a:spcAft>
              <a:buClr>
                <a:srgbClr val="000000"/>
              </a:buClr>
              <a:buSzPts val="1200"/>
              <a:buFont typeface="Arial"/>
              <a:buNone/>
            </a:pPr>
            <a:r>
              <a:t/>
            </a:r>
            <a:endParaRPr b="0" i="0" sz="1200" u="none" cap="none" strike="noStrike">
              <a:solidFill>
                <a:schemeClr val="dk1"/>
              </a:solidFill>
              <a:latin typeface="Poppins"/>
              <a:ea typeface="Poppins"/>
              <a:cs typeface="Poppins"/>
              <a:sym typeface="Poppins"/>
            </a:endParaRPr>
          </a:p>
        </p:txBody>
      </p:sp>
      <p:sp>
        <p:nvSpPr>
          <p:cNvPr id="394" name="Google Shape;394;p7"/>
          <p:cNvSpPr txBox="1"/>
          <p:nvPr/>
        </p:nvSpPr>
        <p:spPr>
          <a:xfrm>
            <a:off x="1885952" y="2638521"/>
            <a:ext cx="8362942" cy="2939266"/>
          </a:xfrm>
          <a:prstGeom prst="rect">
            <a:avLst/>
          </a:prstGeom>
          <a:noFill/>
          <a:ln>
            <a:noFill/>
          </a:ln>
        </p:spPr>
        <p:txBody>
          <a:bodyPr anchorCtr="0" anchor="t" bIns="45700" lIns="0" spcFirstLastPara="1" rIns="91425" wrap="square" tIns="45700">
            <a:spAutoFit/>
          </a:bodyPr>
          <a:lstStyle/>
          <a:p>
            <a:pPr indent="0" lvl="0" marL="0" marR="0" rtl="0" algn="l">
              <a:lnSpc>
                <a:spcPct val="130000"/>
              </a:lnSpc>
              <a:spcBef>
                <a:spcPts val="0"/>
              </a:spcBef>
              <a:spcAft>
                <a:spcPts val="0"/>
              </a:spcAft>
              <a:buClr>
                <a:srgbClr val="000000"/>
              </a:buClr>
              <a:buSzPts val="2400"/>
              <a:buFont typeface="Arial"/>
              <a:buNone/>
            </a:pPr>
            <a:r>
              <a:rPr b="0" i="0" lang="es-ES" sz="2400" u="none" cap="none" strike="noStrike">
                <a:solidFill>
                  <a:schemeClr val="dk1"/>
                </a:solidFill>
                <a:latin typeface="Poppins"/>
                <a:ea typeface="Poppins"/>
                <a:cs typeface="Poppins"/>
                <a:sym typeface="Poppins"/>
              </a:rPr>
              <a:t>Hasta el momento sabemos que, para crear un programa, necesitamos un </a:t>
            </a:r>
            <a:r>
              <a:rPr b="1" i="0" lang="es-ES" sz="2400" u="none" cap="none" strike="noStrike">
                <a:solidFill>
                  <a:schemeClr val="accent1"/>
                </a:solidFill>
                <a:latin typeface="Poppins"/>
                <a:ea typeface="Poppins"/>
                <a:cs typeface="Poppins"/>
                <a:sym typeface="Poppins"/>
              </a:rPr>
              <a:t>lenguaje de programación</a:t>
            </a:r>
            <a:r>
              <a:rPr b="0" i="0" lang="es-ES" sz="2400" u="none" cap="none" strike="noStrike">
                <a:solidFill>
                  <a:schemeClr val="dk1"/>
                </a:solidFill>
                <a:latin typeface="Poppins"/>
                <a:ea typeface="Poppins"/>
                <a:cs typeface="Poppins"/>
                <a:sym typeface="Poppins"/>
              </a:rPr>
              <a:t> y un </a:t>
            </a:r>
            <a:r>
              <a:rPr b="1" i="0" lang="es-ES" sz="2400" u="none" cap="none" strike="noStrike">
                <a:solidFill>
                  <a:schemeClr val="accent1"/>
                </a:solidFill>
                <a:latin typeface="Poppins"/>
                <a:ea typeface="Poppins"/>
                <a:cs typeface="Poppins"/>
                <a:sym typeface="Poppins"/>
              </a:rPr>
              <a:t>editor</a:t>
            </a:r>
            <a:r>
              <a:rPr b="0" i="0" lang="es-ES" sz="2400" u="none" cap="none" strike="noStrike">
                <a:solidFill>
                  <a:schemeClr val="dk1"/>
                </a:solidFill>
                <a:latin typeface="Poppins"/>
                <a:ea typeface="Poppins"/>
                <a:cs typeface="Poppins"/>
                <a:sym typeface="Poppins"/>
              </a:rPr>
              <a:t>. Pero eso no es suficiente, necesitamos un </a:t>
            </a:r>
            <a:r>
              <a:rPr b="1" i="0" lang="es-ES" sz="2400" u="none" cap="none" strike="noStrike">
                <a:solidFill>
                  <a:schemeClr val="accent1"/>
                </a:solidFill>
                <a:latin typeface="Poppins"/>
                <a:ea typeface="Poppins"/>
                <a:cs typeface="Poppins"/>
                <a:sym typeface="Poppins"/>
              </a:rPr>
              <a:t>compilador y/o intérprete </a:t>
            </a:r>
            <a:r>
              <a:rPr b="0" i="0" lang="es-ES" sz="2400" u="none" cap="none" strike="noStrike">
                <a:solidFill>
                  <a:schemeClr val="dk1"/>
                </a:solidFill>
                <a:latin typeface="Poppins"/>
                <a:ea typeface="Poppins"/>
                <a:cs typeface="Poppins"/>
                <a:sym typeface="Poppins"/>
              </a:rPr>
              <a:t>que traduzca nuestro </a:t>
            </a:r>
            <a:r>
              <a:rPr b="1" i="0" lang="es-ES" sz="2400" u="none" cap="none" strike="noStrike">
                <a:solidFill>
                  <a:schemeClr val="accent1"/>
                </a:solidFill>
                <a:latin typeface="Poppins"/>
                <a:ea typeface="Poppins"/>
                <a:cs typeface="Poppins"/>
                <a:sym typeface="Poppins"/>
              </a:rPr>
              <a:t>código fuente </a:t>
            </a:r>
            <a:r>
              <a:rPr b="0" i="0" lang="es-ES" sz="2400" u="none" cap="none" strike="noStrike">
                <a:solidFill>
                  <a:schemeClr val="dk1"/>
                </a:solidFill>
                <a:latin typeface="Poppins"/>
                <a:ea typeface="Poppins"/>
                <a:cs typeface="Poppins"/>
                <a:sym typeface="Poppins"/>
              </a:rPr>
              <a:t>a </a:t>
            </a:r>
            <a:r>
              <a:rPr b="1" i="0" lang="es-ES" sz="2400" u="none" cap="none" strike="noStrike">
                <a:solidFill>
                  <a:schemeClr val="accent6"/>
                </a:solidFill>
                <a:latin typeface="Poppins"/>
                <a:ea typeface="Poppins"/>
                <a:cs typeface="Poppins"/>
                <a:sym typeface="Poppins"/>
              </a:rPr>
              <a:t>lenguaje de máquina</a:t>
            </a:r>
            <a:r>
              <a:rPr b="0" i="0" lang="es-ES" sz="2400" u="none" cap="none" strike="noStrike">
                <a:solidFill>
                  <a:schemeClr val="dk1"/>
                </a:solidFill>
                <a:latin typeface="Poppins"/>
                <a:ea typeface="Poppins"/>
                <a:cs typeface="Poppins"/>
                <a:sym typeface="Poppins"/>
              </a:rPr>
              <a:t>.</a:t>
            </a:r>
            <a:endParaRPr b="0" i="0" sz="1400" u="none" cap="none" strike="noStrike">
              <a:solidFill>
                <a:srgbClr val="000000"/>
              </a:solidFill>
              <a:latin typeface="Arial"/>
              <a:ea typeface="Arial"/>
              <a:cs typeface="Arial"/>
              <a:sym typeface="Arial"/>
            </a:endParaRPr>
          </a:p>
        </p:txBody>
      </p:sp>
      <p:sp>
        <p:nvSpPr>
          <p:cNvPr id="395" name="Google Shape;395;p7"/>
          <p:cNvSpPr/>
          <p:nvPr/>
        </p:nvSpPr>
        <p:spPr>
          <a:xfrm>
            <a:off x="11549293" y="2376649"/>
            <a:ext cx="1017459" cy="3463010"/>
          </a:xfrm>
          <a:prstGeom prst="roundRect">
            <a:avLst>
              <a:gd fmla="val 22653" name="adj"/>
            </a:avLst>
          </a:prstGeom>
          <a:solidFill>
            <a:srgbClr val="FFFFFF">
              <a:alpha val="60000"/>
            </a:srgbClr>
          </a:solidFill>
          <a:ln>
            <a:noFill/>
          </a:ln>
        </p:spPr>
        <p:txBody>
          <a:bodyPr anchorCtr="0" anchor="ctr" bIns="0" lIns="1280150" spcFirstLastPara="1" rIns="274300" wrap="square" tIns="0">
            <a:noAutofit/>
          </a:bodyPr>
          <a:lstStyle/>
          <a:p>
            <a:pPr indent="0" lvl="0" marL="0" marR="0" rtl="0" algn="l">
              <a:lnSpc>
                <a:spcPct val="120000"/>
              </a:lnSpc>
              <a:spcBef>
                <a:spcPts val="0"/>
              </a:spcBef>
              <a:spcAft>
                <a:spcPts val="0"/>
              </a:spcAft>
              <a:buClr>
                <a:srgbClr val="000000"/>
              </a:buClr>
              <a:buSzPts val="1200"/>
              <a:buFont typeface="Arial"/>
              <a:buNone/>
            </a:pPr>
            <a:r>
              <a:t/>
            </a:r>
            <a:endParaRPr b="0" i="0" sz="1200" u="none" cap="none" strike="noStrike">
              <a:solidFill>
                <a:schemeClr val="dk1"/>
              </a:solidFill>
              <a:latin typeface="Poppins"/>
              <a:ea typeface="Poppins"/>
              <a:cs typeface="Poppins"/>
              <a:sym typeface="Poppins"/>
            </a:endParaRPr>
          </a:p>
        </p:txBody>
      </p:sp>
      <p:sp>
        <p:nvSpPr>
          <p:cNvPr id="396" name="Google Shape;396;p7"/>
          <p:cNvSpPr/>
          <p:nvPr/>
        </p:nvSpPr>
        <p:spPr>
          <a:xfrm>
            <a:off x="-440555" y="2376649"/>
            <a:ext cx="1017459" cy="3463010"/>
          </a:xfrm>
          <a:prstGeom prst="roundRect">
            <a:avLst>
              <a:gd fmla="val 20156" name="adj"/>
            </a:avLst>
          </a:prstGeom>
          <a:solidFill>
            <a:srgbClr val="FFFFFF">
              <a:alpha val="60000"/>
            </a:srgbClr>
          </a:solidFill>
          <a:ln>
            <a:noFill/>
          </a:ln>
        </p:spPr>
        <p:txBody>
          <a:bodyPr anchorCtr="0" anchor="ctr" bIns="0" lIns="1280150" spcFirstLastPara="1" rIns="274300" wrap="square" tIns="0">
            <a:noAutofit/>
          </a:bodyPr>
          <a:lstStyle/>
          <a:p>
            <a:pPr indent="0" lvl="0" marL="0" marR="0" rtl="0" algn="l">
              <a:lnSpc>
                <a:spcPct val="120000"/>
              </a:lnSpc>
              <a:spcBef>
                <a:spcPts val="0"/>
              </a:spcBef>
              <a:spcAft>
                <a:spcPts val="0"/>
              </a:spcAft>
              <a:buClr>
                <a:srgbClr val="000000"/>
              </a:buClr>
              <a:buSzPts val="1200"/>
              <a:buFont typeface="Arial"/>
              <a:buNone/>
            </a:pPr>
            <a:r>
              <a:t/>
            </a:r>
            <a:endParaRPr b="0" i="0" sz="1200" u="none" cap="none" strike="noStrike">
              <a:solidFill>
                <a:schemeClr val="dk1"/>
              </a:solidFill>
              <a:latin typeface="Poppins"/>
              <a:ea typeface="Poppins"/>
              <a:cs typeface="Poppins"/>
              <a:sym typeface="Poppins"/>
            </a:endParaRPr>
          </a:p>
        </p:txBody>
      </p:sp>
    </p:spTree>
  </p:cSld>
  <p:clrMapOvr>
    <a:masterClrMapping/>
  </p:clrMapOvr>
  <mc:AlternateContent>
    <mc:Choice Requires="p14">
      <p:transition>
        <p14:reveal dir="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8"/>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¿Traducir código?</a:t>
            </a:r>
            <a:endParaRPr/>
          </a:p>
        </p:txBody>
      </p:sp>
      <p:sp>
        <p:nvSpPr>
          <p:cNvPr id="402" name="Google Shape;402;p8"/>
          <p:cNvSpPr txBox="1"/>
          <p:nvPr/>
        </p:nvSpPr>
        <p:spPr>
          <a:xfrm>
            <a:off x="1112989" y="615954"/>
            <a:ext cx="1799532" cy="301621"/>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Introducción</a:t>
            </a:r>
            <a:endParaRPr b="0" i="0" sz="1400" u="none" cap="none" strike="noStrike">
              <a:solidFill>
                <a:srgbClr val="000000"/>
              </a:solidFill>
              <a:latin typeface="Arial"/>
              <a:ea typeface="Arial"/>
              <a:cs typeface="Arial"/>
              <a:sym typeface="Arial"/>
            </a:endParaRPr>
          </a:p>
        </p:txBody>
      </p:sp>
      <p:sp>
        <p:nvSpPr>
          <p:cNvPr id="403" name="Google Shape;403;p8"/>
          <p:cNvSpPr/>
          <p:nvPr/>
        </p:nvSpPr>
        <p:spPr>
          <a:xfrm>
            <a:off x="1104899" y="1883122"/>
            <a:ext cx="5341621" cy="2688878"/>
          </a:xfrm>
          <a:prstGeom prst="roundRect">
            <a:avLst>
              <a:gd fmla="val 12973" name="adj"/>
            </a:avLst>
          </a:prstGeom>
          <a:solidFill>
            <a:srgbClr val="FFFFFF"/>
          </a:solidFill>
          <a:ln>
            <a:noFill/>
          </a:ln>
        </p:spPr>
        <p:txBody>
          <a:bodyPr anchorCtr="0" anchor="ctr" bIns="0" lIns="504000" spcFirstLastPara="1" rIns="274300" wrap="square" tIns="0">
            <a:noAutofit/>
          </a:bodyPr>
          <a:lstStyle/>
          <a:p>
            <a:pPr indent="0" lvl="0" marL="0" marR="0" rtl="0" algn="l">
              <a:lnSpc>
                <a:spcPct val="120000"/>
              </a:lnSpc>
              <a:spcBef>
                <a:spcPts val="0"/>
              </a:spcBef>
              <a:spcAft>
                <a:spcPts val="0"/>
              </a:spcAft>
              <a:buClr>
                <a:srgbClr val="000000"/>
              </a:buClr>
              <a:buSzPts val="2000"/>
              <a:buFont typeface="Arial"/>
              <a:buNone/>
            </a:pPr>
            <a:r>
              <a:rPr b="0" i="0" lang="es-ES" sz="2000" u="none" cap="none" strike="noStrike">
                <a:solidFill>
                  <a:schemeClr val="dk1"/>
                </a:solidFill>
                <a:latin typeface="Poppins"/>
                <a:ea typeface="Poppins"/>
                <a:cs typeface="Poppins"/>
                <a:sym typeface="Poppins"/>
              </a:rPr>
              <a:t>El computador trabaja únicamente con los números </a:t>
            </a:r>
            <a:r>
              <a:rPr b="1" i="0" lang="es-ES" sz="2000" u="none" cap="none" strike="noStrike">
                <a:solidFill>
                  <a:schemeClr val="dk1"/>
                </a:solidFill>
                <a:latin typeface="Poppins"/>
                <a:ea typeface="Poppins"/>
                <a:cs typeface="Poppins"/>
                <a:sym typeface="Poppins"/>
              </a:rPr>
              <a:t>0</a:t>
            </a:r>
            <a:r>
              <a:rPr b="0" i="0" lang="es-ES" sz="2000" u="none" cap="none" strike="noStrike">
                <a:solidFill>
                  <a:schemeClr val="dk1"/>
                </a:solidFill>
                <a:latin typeface="Poppins"/>
                <a:ea typeface="Poppins"/>
                <a:cs typeface="Poppins"/>
                <a:sym typeface="Poppins"/>
              </a:rPr>
              <a:t> y </a:t>
            </a:r>
            <a:r>
              <a:rPr b="1" i="0" lang="es-ES" sz="2000" u="none" cap="none" strike="noStrike">
                <a:solidFill>
                  <a:schemeClr val="dk1"/>
                </a:solidFill>
                <a:latin typeface="Poppins"/>
                <a:ea typeface="Poppins"/>
                <a:cs typeface="Poppins"/>
                <a:sym typeface="Poppins"/>
              </a:rPr>
              <a:t>1</a:t>
            </a:r>
            <a:r>
              <a:rPr b="0" i="0" lang="es-ES" sz="2000" u="none" cap="none" strike="noStrike">
                <a:solidFill>
                  <a:schemeClr val="dk1"/>
                </a:solidFill>
                <a:latin typeface="Poppins"/>
                <a:ea typeface="Poppins"/>
                <a:cs typeface="Poppins"/>
                <a:sym typeface="Poppins"/>
              </a:rPr>
              <a:t> los cuales forman parte del bit, que es la </a:t>
            </a:r>
            <a:r>
              <a:rPr b="1" i="0" lang="es-ES" sz="2000" u="none" cap="none" strike="noStrike">
                <a:solidFill>
                  <a:schemeClr val="accent1"/>
                </a:solidFill>
                <a:latin typeface="Poppins"/>
                <a:ea typeface="Poppins"/>
                <a:cs typeface="Poppins"/>
                <a:sym typeface="Poppins"/>
              </a:rPr>
              <a:t>unidad mínima de procesamiento de información  </a:t>
            </a:r>
            <a:r>
              <a:rPr b="0" i="0" lang="es-ES" sz="2000" u="none" cap="none" strike="noStrike">
                <a:solidFill>
                  <a:schemeClr val="dk1"/>
                </a:solidFill>
                <a:latin typeface="Poppins"/>
                <a:ea typeface="Poppins"/>
                <a:cs typeface="Poppins"/>
                <a:sym typeface="Poppins"/>
              </a:rPr>
              <a:t>dentro de un computador.</a:t>
            </a:r>
            <a:endParaRPr b="0" i="0" sz="1400" u="none" cap="none" strike="noStrike">
              <a:solidFill>
                <a:srgbClr val="000000"/>
              </a:solidFill>
              <a:latin typeface="Arial"/>
              <a:ea typeface="Arial"/>
              <a:cs typeface="Arial"/>
              <a:sym typeface="Arial"/>
            </a:endParaRPr>
          </a:p>
        </p:txBody>
      </p:sp>
      <p:sp>
        <p:nvSpPr>
          <p:cNvPr id="404" name="Google Shape;404;p8"/>
          <p:cNvSpPr/>
          <p:nvPr/>
        </p:nvSpPr>
        <p:spPr>
          <a:xfrm>
            <a:off x="1104899" y="4754880"/>
            <a:ext cx="5341621" cy="1487166"/>
          </a:xfrm>
          <a:prstGeom prst="roundRect">
            <a:avLst>
              <a:gd fmla="val 18190" name="adj"/>
            </a:avLst>
          </a:prstGeom>
          <a:solidFill>
            <a:srgbClr val="FFFFFF"/>
          </a:solidFill>
          <a:ln>
            <a:noFill/>
          </a:ln>
        </p:spPr>
        <p:txBody>
          <a:bodyPr anchorCtr="0" anchor="ctr" bIns="0" lIns="504000" spcFirstLastPara="1" rIns="274300" wrap="square" tIns="0">
            <a:noAutofit/>
          </a:bodyPr>
          <a:lstStyle/>
          <a:p>
            <a:pPr indent="0" lvl="0" marL="0" marR="0" rtl="0" algn="ctr">
              <a:lnSpc>
                <a:spcPct val="120000"/>
              </a:lnSpc>
              <a:spcBef>
                <a:spcPts val="0"/>
              </a:spcBef>
              <a:spcAft>
                <a:spcPts val="0"/>
              </a:spcAft>
              <a:buClr>
                <a:srgbClr val="000000"/>
              </a:buClr>
              <a:buSzPts val="2400"/>
              <a:buFont typeface="Arial"/>
              <a:buNone/>
            </a:pPr>
            <a:r>
              <a:rPr b="1" i="0" lang="es-ES" sz="2400" u="none" cap="none" strike="noStrike">
                <a:solidFill>
                  <a:schemeClr val="dk1"/>
                </a:solidFill>
                <a:latin typeface="Poppins"/>
                <a:ea typeface="Poppins"/>
                <a:cs typeface="Poppins"/>
                <a:sym typeface="Poppins"/>
              </a:rPr>
              <a:t>¡EL COMPUTADOR SOLO CONOCE EL </a:t>
            </a:r>
            <a:r>
              <a:rPr b="1" i="0" lang="es-ES" sz="2400" u="none" cap="none" strike="noStrike">
                <a:solidFill>
                  <a:schemeClr val="accent1"/>
                </a:solidFill>
                <a:latin typeface="Poppins"/>
                <a:ea typeface="Poppins"/>
                <a:cs typeface="Poppins"/>
                <a:sym typeface="Poppins"/>
              </a:rPr>
              <a:t>0</a:t>
            </a:r>
            <a:r>
              <a:rPr b="1" i="0" lang="es-ES" sz="2400" u="none" cap="none" strike="noStrike">
                <a:solidFill>
                  <a:schemeClr val="dk1"/>
                </a:solidFill>
                <a:latin typeface="Poppins"/>
                <a:ea typeface="Poppins"/>
                <a:cs typeface="Poppins"/>
                <a:sym typeface="Poppins"/>
              </a:rPr>
              <a:t> Y EL </a:t>
            </a:r>
            <a:r>
              <a:rPr b="1" i="0" lang="es-ES" sz="2400" u="none" cap="none" strike="noStrike">
                <a:solidFill>
                  <a:schemeClr val="accent1"/>
                </a:solidFill>
                <a:latin typeface="Poppins"/>
                <a:ea typeface="Poppins"/>
                <a:cs typeface="Poppins"/>
                <a:sym typeface="Poppins"/>
              </a:rPr>
              <a:t>1</a:t>
            </a:r>
            <a:r>
              <a:rPr b="1" i="0" lang="es-ES" sz="2400" u="none" cap="none" strike="noStrike">
                <a:solidFill>
                  <a:schemeClr val="dk1"/>
                </a:solidFill>
                <a:latin typeface="Poppins"/>
                <a:ea typeface="Poppins"/>
                <a:cs typeface="Poppins"/>
                <a:sym typeface="Poppins"/>
              </a:rPr>
              <a:t> NADA MÁS!</a:t>
            </a:r>
            <a:endParaRPr b="0" i="0" sz="1400" u="none" cap="none" strike="noStrike">
              <a:solidFill>
                <a:srgbClr val="000000"/>
              </a:solidFill>
              <a:latin typeface="Arial"/>
              <a:ea typeface="Arial"/>
              <a:cs typeface="Arial"/>
              <a:sym typeface="Arial"/>
            </a:endParaRPr>
          </a:p>
        </p:txBody>
      </p:sp>
      <p:pic>
        <p:nvPicPr>
          <p:cNvPr id="405" name="Google Shape;405;p8"/>
          <p:cNvPicPr preferRelativeResize="0"/>
          <p:nvPr>
            <p:ph idx="2" type="pic"/>
          </p:nvPr>
        </p:nvPicPr>
        <p:blipFill rotWithShape="1">
          <a:blip r:embed="rId3">
            <a:alphaModFix/>
          </a:blip>
          <a:srcRect b="-253" l="31454" r="9590" t="254"/>
          <a:stretch/>
        </p:blipFill>
        <p:spPr>
          <a:xfrm>
            <a:off x="6784975" y="1882775"/>
            <a:ext cx="4581525" cy="4370388"/>
          </a:xfrm>
          <a:prstGeom prst="roundRect">
            <a:avLst>
              <a:gd fmla="val 6833" name="adj"/>
            </a:avLst>
          </a:prstGeom>
          <a:solidFill>
            <a:srgbClr val="CADDFF"/>
          </a:solidFill>
          <a:ln>
            <a:noFill/>
          </a:ln>
        </p:spPr>
      </p:pic>
    </p:spTree>
  </p:cSld>
  <p:clrMapOvr>
    <a:masterClrMapping/>
  </p:clrMapOvr>
  <mc:AlternateContent>
    <mc:Choice Requires="p14">
      <p:transition>
        <p14:reveal dir="l"/>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9"/>
          <p:cNvSpPr txBox="1"/>
          <p:nvPr/>
        </p:nvSpPr>
        <p:spPr>
          <a:xfrm>
            <a:off x="1112989" y="615954"/>
            <a:ext cx="1799532" cy="301621"/>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200"/>
              <a:buFont typeface="Arial"/>
              <a:buNone/>
            </a:pPr>
            <a:r>
              <a:rPr b="0" i="0" lang="es-ES" sz="1200" u="none" cap="none" strike="noStrike">
                <a:solidFill>
                  <a:schemeClr val="accent1"/>
                </a:solidFill>
                <a:latin typeface="Poppins"/>
                <a:ea typeface="Poppins"/>
                <a:cs typeface="Poppins"/>
                <a:sym typeface="Poppins"/>
              </a:rPr>
              <a:t>Clase 02: Introducción</a:t>
            </a:r>
            <a:endParaRPr b="0" i="0" sz="1400" u="none" cap="none" strike="noStrike">
              <a:solidFill>
                <a:srgbClr val="000000"/>
              </a:solidFill>
              <a:latin typeface="Arial"/>
              <a:ea typeface="Arial"/>
              <a:cs typeface="Arial"/>
              <a:sym typeface="Arial"/>
            </a:endParaRPr>
          </a:p>
        </p:txBody>
      </p:sp>
      <p:sp>
        <p:nvSpPr>
          <p:cNvPr id="411" name="Google Shape;411;p9"/>
          <p:cNvSpPr txBox="1"/>
          <p:nvPr>
            <p:ph type="title"/>
          </p:nvPr>
        </p:nvSpPr>
        <p:spPr>
          <a:xfrm>
            <a:off x="1104900" y="917575"/>
            <a:ext cx="9925050" cy="682625"/>
          </a:xfrm>
          <a:prstGeom prst="rect">
            <a:avLst/>
          </a:prstGeom>
          <a:noFill/>
          <a:ln>
            <a:noFill/>
          </a:ln>
        </p:spPr>
        <p:txBody>
          <a:bodyPr anchorCtr="0" anchor="ctr" bIns="45700" lIns="0" spcFirstLastPara="1" rIns="91425" wrap="square" tIns="91425">
            <a:normAutofit/>
          </a:bodyPr>
          <a:lstStyle/>
          <a:p>
            <a:pPr indent="0" lvl="0" marL="0" rtl="0" algn="l">
              <a:lnSpc>
                <a:spcPct val="90000"/>
              </a:lnSpc>
              <a:spcBef>
                <a:spcPts val="0"/>
              </a:spcBef>
              <a:spcAft>
                <a:spcPts val="0"/>
              </a:spcAft>
              <a:buClr>
                <a:schemeClr val="dk1"/>
              </a:buClr>
              <a:buSzPts val="3200"/>
              <a:buFont typeface="Poppins"/>
              <a:buNone/>
            </a:pPr>
            <a:r>
              <a:rPr lang="es-ES"/>
              <a:t>Traducir un código fuente</a:t>
            </a:r>
            <a:endParaRPr/>
          </a:p>
        </p:txBody>
      </p:sp>
      <p:sp>
        <p:nvSpPr>
          <p:cNvPr id="412" name="Google Shape;412;p9"/>
          <p:cNvSpPr/>
          <p:nvPr/>
        </p:nvSpPr>
        <p:spPr>
          <a:xfrm>
            <a:off x="1112989" y="1980761"/>
            <a:ext cx="2114550" cy="1782827"/>
          </a:xfrm>
          <a:prstGeom prst="roundRect">
            <a:avLst>
              <a:gd fmla="val 11323" name="adj"/>
            </a:avLst>
          </a:prstGeom>
          <a:solidFill>
            <a:srgbClr val="FFFFFF"/>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Clr>
                <a:srgbClr val="000000"/>
              </a:buClr>
              <a:buSzPts val="2800"/>
              <a:buFont typeface="Arial"/>
              <a:buNone/>
            </a:pPr>
            <a:r>
              <a:rPr b="1" i="0" lang="es-ES" sz="2800" u="none" cap="none" strike="noStrike">
                <a:solidFill>
                  <a:srgbClr val="595959"/>
                </a:solidFill>
                <a:latin typeface="Poppins"/>
                <a:ea typeface="Poppins"/>
                <a:cs typeface="Poppins"/>
                <a:sym typeface="Poppins"/>
              </a:rPr>
              <a:t>Código fuente</a:t>
            </a:r>
            <a:endParaRPr b="0" i="0" sz="1200" u="none" cap="none" strike="noStrike">
              <a:solidFill>
                <a:srgbClr val="595959"/>
              </a:solidFill>
              <a:latin typeface="Poppins"/>
              <a:ea typeface="Poppins"/>
              <a:cs typeface="Poppins"/>
              <a:sym typeface="Poppins"/>
            </a:endParaRPr>
          </a:p>
        </p:txBody>
      </p:sp>
      <p:sp>
        <p:nvSpPr>
          <p:cNvPr id="413" name="Google Shape;413;p9"/>
          <p:cNvSpPr/>
          <p:nvPr/>
        </p:nvSpPr>
        <p:spPr>
          <a:xfrm>
            <a:off x="4482163" y="1980761"/>
            <a:ext cx="3045126" cy="1782827"/>
          </a:xfrm>
          <a:prstGeom prst="roundRect">
            <a:avLst>
              <a:gd fmla="val 11323" name="adj"/>
            </a:avLst>
          </a:prstGeom>
          <a:solidFill>
            <a:srgbClr val="FFFFFF"/>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Clr>
                <a:srgbClr val="000000"/>
              </a:buClr>
              <a:buSzPts val="2800"/>
              <a:buFont typeface="Arial"/>
              <a:buNone/>
            </a:pPr>
            <a:r>
              <a:rPr b="1" i="0" lang="es-ES" sz="2800" u="none" cap="none" strike="noStrike">
                <a:solidFill>
                  <a:srgbClr val="595959"/>
                </a:solidFill>
                <a:latin typeface="Poppins"/>
                <a:ea typeface="Poppins"/>
                <a:cs typeface="Poppins"/>
                <a:sym typeface="Poppins"/>
              </a:rPr>
              <a:t>Compilador / intérprete</a:t>
            </a:r>
            <a:endParaRPr b="0" i="0" sz="1200" u="none" cap="none" strike="noStrike">
              <a:solidFill>
                <a:srgbClr val="595959"/>
              </a:solidFill>
              <a:latin typeface="Poppins"/>
              <a:ea typeface="Poppins"/>
              <a:cs typeface="Poppins"/>
              <a:sym typeface="Poppins"/>
            </a:endParaRPr>
          </a:p>
        </p:txBody>
      </p:sp>
      <p:sp>
        <p:nvSpPr>
          <p:cNvPr id="414" name="Google Shape;414;p9"/>
          <p:cNvSpPr/>
          <p:nvPr/>
        </p:nvSpPr>
        <p:spPr>
          <a:xfrm>
            <a:off x="8749020" y="1980762"/>
            <a:ext cx="2114550" cy="1782828"/>
          </a:xfrm>
          <a:prstGeom prst="roundRect">
            <a:avLst>
              <a:gd fmla="val 11323" name="adj"/>
            </a:avLst>
          </a:prstGeom>
          <a:solidFill>
            <a:srgbClr val="FFFFFF"/>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Clr>
                <a:srgbClr val="000000"/>
              </a:buClr>
              <a:buSzPts val="2800"/>
              <a:buFont typeface="Arial"/>
              <a:buNone/>
            </a:pPr>
            <a:r>
              <a:rPr b="1" i="0" lang="es-ES" sz="2800" u="none" cap="none" strike="noStrike">
                <a:solidFill>
                  <a:srgbClr val="595959"/>
                </a:solidFill>
                <a:latin typeface="Poppins"/>
                <a:ea typeface="Poppins"/>
                <a:cs typeface="Poppins"/>
                <a:sym typeface="Poppins"/>
              </a:rPr>
              <a:t>Código objeto / máquina</a:t>
            </a:r>
            <a:endParaRPr b="0" i="0" sz="1200" u="none" cap="none" strike="noStrike">
              <a:solidFill>
                <a:srgbClr val="595959"/>
              </a:solidFill>
              <a:latin typeface="Poppins"/>
              <a:ea typeface="Poppins"/>
              <a:cs typeface="Poppins"/>
              <a:sym typeface="Poppins"/>
            </a:endParaRPr>
          </a:p>
        </p:txBody>
      </p:sp>
      <p:sp>
        <p:nvSpPr>
          <p:cNvPr id="415" name="Google Shape;415;p9"/>
          <p:cNvSpPr/>
          <p:nvPr/>
        </p:nvSpPr>
        <p:spPr>
          <a:xfrm>
            <a:off x="4482163" y="5046923"/>
            <a:ext cx="3017682" cy="1353877"/>
          </a:xfrm>
          <a:prstGeom prst="roundRect">
            <a:avLst>
              <a:gd fmla="val 11323" name="adj"/>
            </a:avLst>
          </a:prstGeom>
          <a:solidFill>
            <a:srgbClr val="FFFFFF"/>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Clr>
                <a:srgbClr val="000000"/>
              </a:buClr>
              <a:buSzPts val="3200"/>
              <a:buFont typeface="Arial"/>
              <a:buNone/>
            </a:pPr>
            <a:r>
              <a:rPr b="1" i="0" lang="es-ES" sz="3200" u="none" cap="none" strike="noStrike">
                <a:solidFill>
                  <a:srgbClr val="595959"/>
                </a:solidFill>
                <a:latin typeface="Poppins"/>
                <a:ea typeface="Poppins"/>
                <a:cs typeface="Poppins"/>
                <a:sym typeface="Poppins"/>
              </a:rPr>
              <a:t>Mensajes de errores</a:t>
            </a:r>
            <a:endParaRPr b="0" i="0" sz="1400" u="none" cap="none" strike="noStrike">
              <a:solidFill>
                <a:srgbClr val="595959"/>
              </a:solidFill>
              <a:latin typeface="Poppins"/>
              <a:ea typeface="Poppins"/>
              <a:cs typeface="Poppins"/>
              <a:sym typeface="Poppins"/>
            </a:endParaRPr>
          </a:p>
        </p:txBody>
      </p:sp>
      <p:grpSp>
        <p:nvGrpSpPr>
          <p:cNvPr id="416" name="Google Shape;416;p9"/>
          <p:cNvGrpSpPr/>
          <p:nvPr/>
        </p:nvGrpSpPr>
        <p:grpSpPr>
          <a:xfrm rot="-8100000">
            <a:off x="3381294" y="2500747"/>
            <a:ext cx="743495" cy="742853"/>
            <a:chOff x="6170613" y="1512888"/>
            <a:chExt cx="1838325" cy="1836738"/>
          </a:xfrm>
        </p:grpSpPr>
        <p:sp>
          <p:nvSpPr>
            <p:cNvPr id="417" name="Google Shape;417;p9"/>
            <p:cNvSpPr/>
            <p:nvPr/>
          </p:nvSpPr>
          <p:spPr>
            <a:xfrm>
              <a:off x="6473825" y="1512888"/>
              <a:ext cx="1535113" cy="1535113"/>
            </a:xfrm>
            <a:custGeom>
              <a:rect b="b" l="l" r="r" t="t"/>
              <a:pathLst>
                <a:path extrusionOk="0" h="407" w="407">
                  <a:moveTo>
                    <a:pt x="396" y="197"/>
                  </a:moveTo>
                  <a:cubicBezTo>
                    <a:pt x="210" y="11"/>
                    <a:pt x="210" y="11"/>
                    <a:pt x="210" y="11"/>
                  </a:cubicBezTo>
                  <a:cubicBezTo>
                    <a:pt x="199" y="0"/>
                    <a:pt x="181" y="0"/>
                    <a:pt x="170" y="11"/>
                  </a:cubicBezTo>
                  <a:cubicBezTo>
                    <a:pt x="11" y="170"/>
                    <a:pt x="11" y="170"/>
                    <a:pt x="11" y="170"/>
                  </a:cubicBezTo>
                  <a:cubicBezTo>
                    <a:pt x="0" y="181"/>
                    <a:pt x="0" y="199"/>
                    <a:pt x="11" y="210"/>
                  </a:cubicBezTo>
                  <a:cubicBezTo>
                    <a:pt x="197" y="396"/>
                    <a:pt x="197" y="396"/>
                    <a:pt x="197" y="396"/>
                  </a:cubicBezTo>
                  <a:cubicBezTo>
                    <a:pt x="208" y="407"/>
                    <a:pt x="226" y="407"/>
                    <a:pt x="237" y="396"/>
                  </a:cubicBezTo>
                  <a:cubicBezTo>
                    <a:pt x="396" y="237"/>
                    <a:pt x="396" y="237"/>
                    <a:pt x="396" y="237"/>
                  </a:cubicBezTo>
                  <a:cubicBezTo>
                    <a:pt x="407" y="226"/>
                    <a:pt x="407" y="208"/>
                    <a:pt x="396" y="197"/>
                  </a:cubicBezTo>
                  <a:close/>
                </a:path>
              </a:pathLst>
            </a:custGeom>
            <a:solidFill>
              <a:schemeClr val="accent1"/>
            </a:solidFill>
            <a:ln>
              <a:noFill/>
            </a:ln>
            <a:effectLst>
              <a:outerShdw blurRad="381000" rotWithShape="0" algn="ctr" dir="5400000" dist="127000">
                <a:srgbClr val="000000">
                  <a:alpha val="2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418" name="Google Shape;418;p9"/>
            <p:cNvSpPr/>
            <p:nvPr/>
          </p:nvSpPr>
          <p:spPr>
            <a:xfrm>
              <a:off x="6170613" y="1617663"/>
              <a:ext cx="1736725" cy="1731963"/>
            </a:xfrm>
            <a:custGeom>
              <a:rect b="b" l="l" r="r" t="t"/>
              <a:pathLst>
                <a:path extrusionOk="0" h="459" w="460">
                  <a:moveTo>
                    <a:pt x="434" y="390"/>
                  </a:moveTo>
                  <a:cubicBezTo>
                    <a:pt x="69" y="25"/>
                    <a:pt x="69" y="25"/>
                    <a:pt x="69" y="25"/>
                  </a:cubicBezTo>
                  <a:cubicBezTo>
                    <a:pt x="44" y="0"/>
                    <a:pt x="0" y="18"/>
                    <a:pt x="0" y="54"/>
                  </a:cubicBezTo>
                  <a:cubicBezTo>
                    <a:pt x="0" y="419"/>
                    <a:pt x="0" y="419"/>
                    <a:pt x="0" y="419"/>
                  </a:cubicBezTo>
                  <a:cubicBezTo>
                    <a:pt x="0" y="441"/>
                    <a:pt x="18" y="459"/>
                    <a:pt x="40" y="459"/>
                  </a:cubicBezTo>
                  <a:cubicBezTo>
                    <a:pt x="406" y="459"/>
                    <a:pt x="406" y="459"/>
                    <a:pt x="406" y="459"/>
                  </a:cubicBezTo>
                  <a:cubicBezTo>
                    <a:pt x="442" y="459"/>
                    <a:pt x="460" y="416"/>
                    <a:pt x="434" y="390"/>
                  </a:cubicBezTo>
                  <a:close/>
                </a:path>
              </a:pathLst>
            </a:custGeom>
            <a:solidFill>
              <a:schemeClr val="accent1"/>
            </a:solidFill>
            <a:ln>
              <a:noFill/>
            </a:ln>
            <a:effectLst>
              <a:outerShdw blurRad="381000" rotWithShape="0" algn="ctr" dir="5400000" dist="127000">
                <a:srgbClr val="000000">
                  <a:alpha val="2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grpSp>
      <p:grpSp>
        <p:nvGrpSpPr>
          <p:cNvPr id="419" name="Google Shape;419;p9"/>
          <p:cNvGrpSpPr/>
          <p:nvPr/>
        </p:nvGrpSpPr>
        <p:grpSpPr>
          <a:xfrm rot="-8100000">
            <a:off x="7653601" y="2500293"/>
            <a:ext cx="743495" cy="742853"/>
            <a:chOff x="6170613" y="1512888"/>
            <a:chExt cx="1838325" cy="1836738"/>
          </a:xfrm>
        </p:grpSpPr>
        <p:sp>
          <p:nvSpPr>
            <p:cNvPr id="420" name="Google Shape;420;p9"/>
            <p:cNvSpPr/>
            <p:nvPr/>
          </p:nvSpPr>
          <p:spPr>
            <a:xfrm>
              <a:off x="6473825" y="1512888"/>
              <a:ext cx="1535113" cy="1535113"/>
            </a:xfrm>
            <a:custGeom>
              <a:rect b="b" l="l" r="r" t="t"/>
              <a:pathLst>
                <a:path extrusionOk="0" h="407" w="407">
                  <a:moveTo>
                    <a:pt x="396" y="197"/>
                  </a:moveTo>
                  <a:cubicBezTo>
                    <a:pt x="210" y="11"/>
                    <a:pt x="210" y="11"/>
                    <a:pt x="210" y="11"/>
                  </a:cubicBezTo>
                  <a:cubicBezTo>
                    <a:pt x="199" y="0"/>
                    <a:pt x="181" y="0"/>
                    <a:pt x="170" y="11"/>
                  </a:cubicBezTo>
                  <a:cubicBezTo>
                    <a:pt x="11" y="170"/>
                    <a:pt x="11" y="170"/>
                    <a:pt x="11" y="170"/>
                  </a:cubicBezTo>
                  <a:cubicBezTo>
                    <a:pt x="0" y="181"/>
                    <a:pt x="0" y="199"/>
                    <a:pt x="11" y="210"/>
                  </a:cubicBezTo>
                  <a:cubicBezTo>
                    <a:pt x="197" y="396"/>
                    <a:pt x="197" y="396"/>
                    <a:pt x="197" y="396"/>
                  </a:cubicBezTo>
                  <a:cubicBezTo>
                    <a:pt x="208" y="407"/>
                    <a:pt x="226" y="407"/>
                    <a:pt x="237" y="396"/>
                  </a:cubicBezTo>
                  <a:cubicBezTo>
                    <a:pt x="396" y="237"/>
                    <a:pt x="396" y="237"/>
                    <a:pt x="396" y="237"/>
                  </a:cubicBezTo>
                  <a:cubicBezTo>
                    <a:pt x="407" y="226"/>
                    <a:pt x="407" y="208"/>
                    <a:pt x="396" y="197"/>
                  </a:cubicBezTo>
                  <a:close/>
                </a:path>
              </a:pathLst>
            </a:custGeom>
            <a:solidFill>
              <a:schemeClr val="accent1"/>
            </a:solidFill>
            <a:ln>
              <a:noFill/>
            </a:ln>
            <a:effectLst>
              <a:outerShdw blurRad="381000" rotWithShape="0" algn="ctr" dir="5400000" dist="127000">
                <a:srgbClr val="000000">
                  <a:alpha val="2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421" name="Google Shape;421;p9"/>
            <p:cNvSpPr/>
            <p:nvPr/>
          </p:nvSpPr>
          <p:spPr>
            <a:xfrm>
              <a:off x="6170613" y="1617663"/>
              <a:ext cx="1736725" cy="1731963"/>
            </a:xfrm>
            <a:custGeom>
              <a:rect b="b" l="l" r="r" t="t"/>
              <a:pathLst>
                <a:path extrusionOk="0" h="459" w="460">
                  <a:moveTo>
                    <a:pt x="434" y="390"/>
                  </a:moveTo>
                  <a:cubicBezTo>
                    <a:pt x="69" y="25"/>
                    <a:pt x="69" y="25"/>
                    <a:pt x="69" y="25"/>
                  </a:cubicBezTo>
                  <a:cubicBezTo>
                    <a:pt x="44" y="0"/>
                    <a:pt x="0" y="18"/>
                    <a:pt x="0" y="54"/>
                  </a:cubicBezTo>
                  <a:cubicBezTo>
                    <a:pt x="0" y="419"/>
                    <a:pt x="0" y="419"/>
                    <a:pt x="0" y="419"/>
                  </a:cubicBezTo>
                  <a:cubicBezTo>
                    <a:pt x="0" y="441"/>
                    <a:pt x="18" y="459"/>
                    <a:pt x="40" y="459"/>
                  </a:cubicBezTo>
                  <a:cubicBezTo>
                    <a:pt x="406" y="459"/>
                    <a:pt x="406" y="459"/>
                    <a:pt x="406" y="459"/>
                  </a:cubicBezTo>
                  <a:cubicBezTo>
                    <a:pt x="442" y="459"/>
                    <a:pt x="460" y="416"/>
                    <a:pt x="434" y="390"/>
                  </a:cubicBezTo>
                  <a:close/>
                </a:path>
              </a:pathLst>
            </a:custGeom>
            <a:solidFill>
              <a:schemeClr val="accent1"/>
            </a:solidFill>
            <a:ln>
              <a:noFill/>
            </a:ln>
            <a:effectLst>
              <a:outerShdw blurRad="381000" rotWithShape="0" algn="ctr" dir="5400000" dist="127000">
                <a:srgbClr val="000000">
                  <a:alpha val="2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grpSp>
      <p:grpSp>
        <p:nvGrpSpPr>
          <p:cNvPr id="422" name="Google Shape;422;p9"/>
          <p:cNvGrpSpPr/>
          <p:nvPr/>
        </p:nvGrpSpPr>
        <p:grpSpPr>
          <a:xfrm rot="-2700000">
            <a:off x="5632978" y="3917666"/>
            <a:ext cx="743495" cy="742853"/>
            <a:chOff x="6170613" y="1512888"/>
            <a:chExt cx="1838325" cy="1836738"/>
          </a:xfrm>
        </p:grpSpPr>
        <p:sp>
          <p:nvSpPr>
            <p:cNvPr id="423" name="Google Shape;423;p9"/>
            <p:cNvSpPr/>
            <p:nvPr/>
          </p:nvSpPr>
          <p:spPr>
            <a:xfrm>
              <a:off x="6473825" y="1512888"/>
              <a:ext cx="1535113" cy="1535113"/>
            </a:xfrm>
            <a:custGeom>
              <a:rect b="b" l="l" r="r" t="t"/>
              <a:pathLst>
                <a:path extrusionOk="0" h="407" w="407">
                  <a:moveTo>
                    <a:pt x="396" y="197"/>
                  </a:moveTo>
                  <a:cubicBezTo>
                    <a:pt x="210" y="11"/>
                    <a:pt x="210" y="11"/>
                    <a:pt x="210" y="11"/>
                  </a:cubicBezTo>
                  <a:cubicBezTo>
                    <a:pt x="199" y="0"/>
                    <a:pt x="181" y="0"/>
                    <a:pt x="170" y="11"/>
                  </a:cubicBezTo>
                  <a:cubicBezTo>
                    <a:pt x="11" y="170"/>
                    <a:pt x="11" y="170"/>
                    <a:pt x="11" y="170"/>
                  </a:cubicBezTo>
                  <a:cubicBezTo>
                    <a:pt x="0" y="181"/>
                    <a:pt x="0" y="199"/>
                    <a:pt x="11" y="210"/>
                  </a:cubicBezTo>
                  <a:cubicBezTo>
                    <a:pt x="197" y="396"/>
                    <a:pt x="197" y="396"/>
                    <a:pt x="197" y="396"/>
                  </a:cubicBezTo>
                  <a:cubicBezTo>
                    <a:pt x="208" y="407"/>
                    <a:pt x="226" y="407"/>
                    <a:pt x="237" y="396"/>
                  </a:cubicBezTo>
                  <a:cubicBezTo>
                    <a:pt x="396" y="237"/>
                    <a:pt x="396" y="237"/>
                    <a:pt x="396" y="237"/>
                  </a:cubicBezTo>
                  <a:cubicBezTo>
                    <a:pt x="407" y="226"/>
                    <a:pt x="407" y="208"/>
                    <a:pt x="396" y="197"/>
                  </a:cubicBezTo>
                  <a:close/>
                </a:path>
              </a:pathLst>
            </a:custGeom>
            <a:solidFill>
              <a:schemeClr val="accent1"/>
            </a:solidFill>
            <a:ln>
              <a:noFill/>
            </a:ln>
            <a:effectLst>
              <a:outerShdw blurRad="381000" rotWithShape="0" algn="ctr" dir="5400000" dist="127000">
                <a:srgbClr val="000000">
                  <a:alpha val="2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sp>
          <p:nvSpPr>
            <p:cNvPr id="424" name="Google Shape;424;p9"/>
            <p:cNvSpPr/>
            <p:nvPr/>
          </p:nvSpPr>
          <p:spPr>
            <a:xfrm>
              <a:off x="6170613" y="1617663"/>
              <a:ext cx="1736725" cy="1731963"/>
            </a:xfrm>
            <a:custGeom>
              <a:rect b="b" l="l" r="r" t="t"/>
              <a:pathLst>
                <a:path extrusionOk="0" h="459" w="460">
                  <a:moveTo>
                    <a:pt x="434" y="390"/>
                  </a:moveTo>
                  <a:cubicBezTo>
                    <a:pt x="69" y="25"/>
                    <a:pt x="69" y="25"/>
                    <a:pt x="69" y="25"/>
                  </a:cubicBezTo>
                  <a:cubicBezTo>
                    <a:pt x="44" y="0"/>
                    <a:pt x="0" y="18"/>
                    <a:pt x="0" y="54"/>
                  </a:cubicBezTo>
                  <a:cubicBezTo>
                    <a:pt x="0" y="419"/>
                    <a:pt x="0" y="419"/>
                    <a:pt x="0" y="419"/>
                  </a:cubicBezTo>
                  <a:cubicBezTo>
                    <a:pt x="0" y="441"/>
                    <a:pt x="18" y="459"/>
                    <a:pt x="40" y="459"/>
                  </a:cubicBezTo>
                  <a:cubicBezTo>
                    <a:pt x="406" y="459"/>
                    <a:pt x="406" y="459"/>
                    <a:pt x="406" y="459"/>
                  </a:cubicBezTo>
                  <a:cubicBezTo>
                    <a:pt x="442" y="459"/>
                    <a:pt x="460" y="416"/>
                    <a:pt x="434" y="390"/>
                  </a:cubicBezTo>
                  <a:close/>
                </a:path>
              </a:pathLst>
            </a:custGeom>
            <a:solidFill>
              <a:schemeClr val="accent1"/>
            </a:solidFill>
            <a:ln>
              <a:noFill/>
            </a:ln>
            <a:effectLst>
              <a:outerShdw blurRad="381000" rotWithShape="0" algn="ctr" dir="5400000" dist="127000">
                <a:srgbClr val="000000">
                  <a:alpha val="2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oppins"/>
                <a:ea typeface="Poppins"/>
                <a:cs typeface="Poppins"/>
                <a:sym typeface="Poppins"/>
              </a:endParaRPr>
            </a:p>
          </p:txBody>
        </p:sp>
      </p:grpSp>
    </p:spTree>
  </p:cSld>
  <p:clrMapOvr>
    <a:masterClrMapping/>
  </p:clrMapOvr>
  <mc:AlternateContent>
    <mc:Choice Requires="p14">
      <p:transition>
        <p14:reveal dir="l"/>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STARTUP">
      <a:dk1>
        <a:srgbClr val="000000"/>
      </a:dk1>
      <a:lt1>
        <a:srgbClr val="FFFFFF"/>
      </a:lt1>
      <a:dk2>
        <a:srgbClr val="2C2C2C"/>
      </a:dk2>
      <a:lt2>
        <a:srgbClr val="E7E7E9"/>
      </a:lt2>
      <a:accent1>
        <a:srgbClr val="005FF9"/>
      </a:accent1>
      <a:accent2>
        <a:srgbClr val="FC2C38"/>
      </a:accent2>
      <a:accent3>
        <a:srgbClr val="FF9E00"/>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2020-12-19T16:12:24Z</dcterms:created>
  <dc:creator>Munkhuu</dc:creator>
</cp:coreProperties>
</file>